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86" r:id="rId3"/>
    <p:sldId id="299" r:id="rId4"/>
    <p:sldId id="303" r:id="rId5"/>
    <p:sldId id="327" r:id="rId6"/>
    <p:sldId id="301" r:id="rId7"/>
    <p:sldId id="322" r:id="rId8"/>
    <p:sldId id="323" r:id="rId9"/>
    <p:sldId id="324" r:id="rId10"/>
    <p:sldId id="325" r:id="rId11"/>
    <p:sldId id="326" r:id="rId12"/>
    <p:sldId id="304" r:id="rId13"/>
    <p:sldId id="306" r:id="rId14"/>
    <p:sldId id="300" r:id="rId15"/>
    <p:sldId id="305" r:id="rId16"/>
    <p:sldId id="298" r:id="rId17"/>
    <p:sldId id="288" r:id="rId18"/>
    <p:sldId id="289" r:id="rId19"/>
    <p:sldId id="307" r:id="rId20"/>
    <p:sldId id="308" r:id="rId21"/>
    <p:sldId id="25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AD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Themed Style 2 - Accent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23F831-3609-4478-8661-E5250F7B80B4}" type="datetimeFigureOut">
              <a:rPr lang="en-US" smtClean="0"/>
              <a:t>17-02-2012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B4B14F-8FB2-4906-98D5-10CB261417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4039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946134-2875-459E-81C8-B2570EBC0487}" type="slidenum">
              <a:rPr lang="en-AU" smtClean="0"/>
              <a:t>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343249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63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634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5806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7549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2502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97305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0368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7198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6251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462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7159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10726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1411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312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7801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634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634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63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634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B4B14F-8FB2-4906-98D5-10CB2614173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263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D67D8-B79C-43B7-AC1A-41DE18BECBDC}" type="datetimeFigureOut">
              <a:rPr lang="en-US" smtClean="0"/>
              <a:t>17-02-2012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EFC93-FF14-4828-9B55-C4D2C353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78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D67D8-B79C-43B7-AC1A-41DE18BECBDC}" type="datetimeFigureOut">
              <a:rPr lang="en-US" smtClean="0"/>
              <a:t>17-02-2012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EFC93-FF14-4828-9B55-C4D2C353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587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D67D8-B79C-43B7-AC1A-41DE18BECBDC}" type="datetimeFigureOut">
              <a:rPr lang="en-US" smtClean="0"/>
              <a:t>17-02-2012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EFC93-FF14-4828-9B55-C4D2C353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287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D67D8-B79C-43B7-AC1A-41DE18BECBDC}" type="datetimeFigureOut">
              <a:rPr lang="en-US" smtClean="0"/>
              <a:t>17-02-2012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EFC93-FF14-4828-9B55-C4D2C353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2407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D67D8-B79C-43B7-AC1A-41DE18BECBDC}" type="datetimeFigureOut">
              <a:rPr lang="en-US" smtClean="0"/>
              <a:t>17-02-2012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EFC93-FF14-4828-9B55-C4D2C353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722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D67D8-B79C-43B7-AC1A-41DE18BECBDC}" type="datetimeFigureOut">
              <a:rPr lang="en-US" smtClean="0"/>
              <a:t>17-02-2012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EFC93-FF14-4828-9B55-C4D2C353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605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D67D8-B79C-43B7-AC1A-41DE18BECBDC}" type="datetimeFigureOut">
              <a:rPr lang="en-US" smtClean="0"/>
              <a:t>17-02-2012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EFC93-FF14-4828-9B55-C4D2C353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914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D67D8-B79C-43B7-AC1A-41DE18BECBDC}" type="datetimeFigureOut">
              <a:rPr lang="en-US" smtClean="0"/>
              <a:t>17-02-2012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EFC93-FF14-4828-9B55-C4D2C353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720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D67D8-B79C-43B7-AC1A-41DE18BECBDC}" type="datetimeFigureOut">
              <a:rPr lang="en-US" smtClean="0"/>
              <a:t>17-02-2012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EFC93-FF14-4828-9B55-C4D2C353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418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D67D8-B79C-43B7-AC1A-41DE18BECBDC}" type="datetimeFigureOut">
              <a:rPr lang="en-US" smtClean="0"/>
              <a:t>17-02-2012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EFC93-FF14-4828-9B55-C4D2C353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749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9D67D8-B79C-43B7-AC1A-41DE18BECBDC}" type="datetimeFigureOut">
              <a:rPr lang="en-US" smtClean="0"/>
              <a:t>17-02-2012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0EFC93-FF14-4828-9B55-C4D2C353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434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D67D8-B79C-43B7-AC1A-41DE18BECBDC}" type="datetimeFigureOut">
              <a:rPr lang="en-US" smtClean="0"/>
              <a:t>17-02-2012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EFC93-FF14-4828-9B55-C4D2C35385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26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commons.wikimedia.org/wiki/File:Biological_cell.sv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hyperlink" Target="http://commons.wikimedia.org/wiki/File:Golgi_in_the_cytoplasm_of_a_macrophage_in_the_alveolus_(lung)_-_TEM.jpg" TargetMode="External"/><Relationship Id="rId4" Type="http://schemas.openxmlformats.org/officeDocument/2006/relationships/hyperlink" Target="http://commons.wikimedia.org/wiki/File:C_Golgi.jpg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outube.com/watch?v=vOrmMMw5O2M&amp;feature=relmfu" TargetMode="External"/><Relationship Id="rId3" Type="http://schemas.openxmlformats.org/officeDocument/2006/relationships/image" Target="../media/image18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johnkyrk.com/golgiAlone.html" TargetMode="External"/><Relationship Id="rId5" Type="http://schemas.openxmlformats.org/officeDocument/2006/relationships/hyperlink" Target="http://en.wikipedia.org/wiki/File:Nucleus_ER_golgi.svg" TargetMode="External"/><Relationship Id="rId4" Type="http://schemas.microsoft.com/office/2007/relationships/hdphoto" Target="../media/hdphoto2.wdp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1.jpeg"/><Relationship Id="rId7" Type="http://schemas.openxmlformats.org/officeDocument/2006/relationships/hyperlink" Target="http://www.youtube.com/watch?feature=player_embedded&amp;v=GhiZml3fQIU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hyperlink" Target="http://www.youtube.com/watch?v=ekdIEpSf-1I&amp;feature=player_embedded" TargetMode="External"/><Relationship Id="rId4" Type="http://schemas.openxmlformats.org/officeDocument/2006/relationships/hyperlink" Target="http://commons.wikimedia.org/wiki/File:Lysosome.jpg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tokresource.org/tok_classes/biobiobio/biomenu/eukaryotic_cells/index.htm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click4biology.info/c4b/2/cell2.3.htm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hyperlink" Target="http://www.youtube.com/watch?v=WRO-DPyB9Bk&amp;feature=related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flickr.com/photos/chubbybat/45407031/" TargetMode="External"/><Relationship Id="rId3" Type="http://schemas.openxmlformats.org/officeDocument/2006/relationships/notesSlide" Target="../notesSlides/notesSlide17.xml"/><Relationship Id="rId7" Type="http://schemas.openxmlformats.org/officeDocument/2006/relationships/hyperlink" Target="http://www.flickr.com/photos/powi/749366522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microsoft.com/office/2007/relationships/hdphoto" Target="../media/hdphoto3.wdp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lickr.com/photos/limonada/14705232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commons.wikimedia.org/wiki/File:Gallbladder_cholesterolosis_low_mag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QS7g7RMeCvU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flickr.com/photos/ah_pao/2590017159/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hyperlink" Target="http://www.ncbi.nlm.nih.gov/About/primer/genetics_cell.html" TargetMode="External"/><Relationship Id="rId7" Type="http://schemas.openxmlformats.org/officeDocument/2006/relationships/hyperlink" Target="http://i-biology.net/ibdpbio/02-cells/eukaryotes/" TargetMode="External"/><Relationship Id="rId12" Type="http://schemas.openxmlformats.org/officeDocument/2006/relationships/image" Target="../media/image3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hyperlink" Target="http://www.youtube.com/watch?v=wGjROAsVDKg" TargetMode="External"/><Relationship Id="rId5" Type="http://schemas.openxmlformats.org/officeDocument/2006/relationships/hyperlink" Target="http://click4biology.info/c4b/2/cell2.3.htm" TargetMode="External"/><Relationship Id="rId10" Type="http://schemas.openxmlformats.org/officeDocument/2006/relationships/image" Target="../media/image35.png"/><Relationship Id="rId4" Type="http://schemas.openxmlformats.org/officeDocument/2006/relationships/image" Target="../media/image32.png"/><Relationship Id="rId9" Type="http://schemas.openxmlformats.org/officeDocument/2006/relationships/hyperlink" Target="http://www.tokresource.org/tok_classes/biobiobio/biomenu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hyperlink" Target="http://commons.wikimedia.org/wiki/File:HeLa_cells_stained_with_Hoechst_33258.jpg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4.png"/><Relationship Id="rId4" Type="http://schemas.openxmlformats.org/officeDocument/2006/relationships/hyperlink" Target="http://www.amazon.com/Immortal-Life-Henrietta-Lacks/dp/1400052181/ref=sr_1_1?s=books&amp;ie=UTF8&amp;qid=1328762505&amp;sr=1-1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://www.youtube.com/watch?v=55gFY7YfUHM&amp;feature=relmfu" TargetMode="External"/><Relationship Id="rId4" Type="http://schemas.openxmlformats.org/officeDocument/2006/relationships/hyperlink" Target="http://commons.wikimedia.org/wiki/File:Diagram_human_cell_nucleus.sv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hyperlink" Target="http://www.youtube.com/watch?v=mtDm2OKIK1k&amp;feature=related" TargetMode="External"/><Relationship Id="rId4" Type="http://schemas.openxmlformats.org/officeDocument/2006/relationships/hyperlink" Target="http://commons.wikimedia.org/wiki/File:Cell_membrane_detailed_diagram_en.svg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png"/><Relationship Id="rId7" Type="http://schemas.openxmlformats.org/officeDocument/2006/relationships/hyperlink" Target="http://www.youtube.com/watch?v=tdGjorwuEDw&amp;feature=relmfu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hyperlink" Target="http://commons.wikimedia.org/wiki/File:Mitochondria,_mammalian_lung_-_TEM.jpg" TargetMode="External"/><Relationship Id="rId4" Type="http://schemas.openxmlformats.org/officeDocument/2006/relationships/hyperlink" Target="http://commons.wikimedia.org/wiki/File:Animal_mitochondrion_diagram_en.sv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images.wellcome.ac.uk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hyperlink" Target="http://www.youtube.com/watch?v=764CnMID98Y&amp;feature=related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hyperlink" Target="http://www.youtube.com/watch?v=4OLiDwjj_Bo&amp;feature=relmfu" TargetMode="External"/><Relationship Id="rId4" Type="http://schemas.openxmlformats.org/officeDocument/2006/relationships/hyperlink" Target="http://www.flickr.com/photos/cryo_mariena/6033827307/sizes/m/in/photostrea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38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836712"/>
            <a:ext cx="4790256" cy="2000548"/>
          </a:xfrm>
          <a:prstGeom prst="rect">
            <a:avLst/>
          </a:prstGeom>
          <a:solidFill>
            <a:srgbClr val="92D050">
              <a:alpha val="74000"/>
            </a:srgbClr>
          </a:solidFill>
          <a:ln>
            <a:solidFill>
              <a:schemeClr val="tx1"/>
            </a:solidFill>
          </a:ln>
          <a:effectLst/>
        </p:spPr>
        <p:txBody>
          <a:bodyPr wrap="square" rtlCol="0">
            <a:spAutoFit/>
          </a:bodyPr>
          <a:lstStyle/>
          <a:p>
            <a:r>
              <a:rPr lang="en-US" dirty="0" smtClean="0">
                <a:effectLst/>
              </a:rPr>
              <a:t>IB Biology</a:t>
            </a:r>
          </a:p>
          <a:p>
            <a:r>
              <a:rPr lang="en-US" dirty="0" smtClean="0">
                <a:effectLst/>
              </a:rPr>
              <a:t>2 Cells</a:t>
            </a:r>
          </a:p>
          <a:p>
            <a:r>
              <a:rPr lang="en-US" sz="3200" dirty="0" smtClean="0">
                <a:effectLst/>
              </a:rPr>
              <a:t>2.3 Eukaryotic Cells</a:t>
            </a:r>
            <a:endParaRPr lang="en-US" sz="1200" dirty="0" smtClean="0">
              <a:effectLst/>
            </a:endParaRPr>
          </a:p>
          <a:p>
            <a:endParaRPr lang="en-US" sz="1200" dirty="0" smtClean="0">
              <a:effectLst/>
            </a:endParaRPr>
          </a:p>
          <a:p>
            <a:endParaRPr lang="en-US" sz="3200" dirty="0">
              <a:effectLst/>
            </a:endParaRPr>
          </a:p>
          <a:p>
            <a:r>
              <a:rPr lang="en-US" sz="1200" dirty="0" smtClean="0">
                <a:effectLst/>
              </a:rPr>
              <a:t>Jason de Nys</a:t>
            </a:r>
          </a:p>
        </p:txBody>
      </p:sp>
      <p:sp>
        <p:nvSpPr>
          <p:cNvPr id="7" name="Rectangle 6"/>
          <p:cNvSpPr/>
          <p:nvPr/>
        </p:nvSpPr>
        <p:spPr>
          <a:xfrm>
            <a:off x="467544" y="1928444"/>
            <a:ext cx="40501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200" dirty="0"/>
              <a:t>All syllabus statements ©IBO 2007</a:t>
            </a:r>
          </a:p>
          <a:p>
            <a:pPr lvl="0"/>
            <a:r>
              <a:rPr lang="en-US" sz="1200" dirty="0"/>
              <a:t>All images CC or public domain or link to original </a:t>
            </a:r>
            <a:r>
              <a:rPr lang="en-US" sz="1200" dirty="0" smtClean="0"/>
              <a:t>material.</a:t>
            </a:r>
            <a:endParaRPr lang="en-AU" dirty="0"/>
          </a:p>
        </p:txBody>
      </p:sp>
      <p:sp>
        <p:nvSpPr>
          <p:cNvPr id="3" name="Rectangle 2"/>
          <p:cNvSpPr/>
          <p:nvPr/>
        </p:nvSpPr>
        <p:spPr>
          <a:xfrm>
            <a:off x="5181600" y="6581001"/>
            <a:ext cx="39624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200" dirty="0">
                <a:hlinkClick r:id="rId4"/>
              </a:rPr>
              <a:t>http://commons.wikimedia.org/wiki/File:Biological_cell.svg</a:t>
            </a:r>
            <a:endParaRPr lang="en-AU" sz="1200" dirty="0"/>
          </a:p>
        </p:txBody>
      </p:sp>
    </p:spTree>
    <p:extLst>
      <p:ext uri="{BB962C8B-B14F-4D97-AF65-F5344CB8AC3E}">
        <p14:creationId xmlns:p14="http://schemas.microsoft.com/office/powerpoint/2010/main" val="15654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ile:C Golg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23126"/>
            <a:ext cx="3867150" cy="570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188315" y="6396335"/>
            <a:ext cx="79556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AU" sz="1200" dirty="0">
                <a:hlinkClick r:id="rId4"/>
              </a:rPr>
              <a:t>http://</a:t>
            </a:r>
            <a:r>
              <a:rPr lang="en-AU" sz="1200" dirty="0" smtClean="0">
                <a:hlinkClick r:id="rId4"/>
              </a:rPr>
              <a:t>commons.wikimedia.org/wiki/File:C_Golgi.jpg</a:t>
            </a:r>
            <a:endParaRPr lang="en-AU" sz="1200" dirty="0" smtClean="0"/>
          </a:p>
          <a:p>
            <a:pPr algn="r"/>
            <a:r>
              <a:rPr lang="en-AU" sz="1200" dirty="0" smtClean="0">
                <a:hlinkClick r:id="rId5"/>
              </a:rPr>
              <a:t>http</a:t>
            </a:r>
            <a:r>
              <a:rPr lang="en-AU" sz="1200" dirty="0">
                <a:hlinkClick r:id="rId5"/>
              </a:rPr>
              <a:t>://commons.wikimedia.org/wiki/File:Golgi_in_the_cytoplasm_of_a_macrophage_in_the_alveolus_(lung)_-_TEM.jpg</a:t>
            </a:r>
            <a:endParaRPr lang="en-US" sz="1200" dirty="0"/>
          </a:p>
        </p:txBody>
      </p:sp>
      <p:pic>
        <p:nvPicPr>
          <p:cNvPr id="1026" name="Picture 2" descr="File:Golgi in the cytoplasm of a macrophage in the alveolus (lung) - TE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775" y="574962"/>
            <a:ext cx="6096000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Straight Arrow Connector 3"/>
          <p:cNvCxnSpPr/>
          <p:nvPr/>
        </p:nvCxnSpPr>
        <p:spPr>
          <a:xfrm flipV="1">
            <a:off x="2549237" y="3144982"/>
            <a:ext cx="4267199" cy="568038"/>
          </a:xfrm>
          <a:prstGeom prst="straightConnector1">
            <a:avLst/>
          </a:prstGeom>
          <a:ln w="2222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loud Callout 9"/>
          <p:cNvSpPr/>
          <p:nvPr/>
        </p:nvSpPr>
        <p:spPr>
          <a:xfrm>
            <a:off x="138542" y="107918"/>
            <a:ext cx="6999723" cy="2126309"/>
          </a:xfrm>
          <a:prstGeom prst="cloudCallout">
            <a:avLst>
              <a:gd name="adj1" fmla="val -23016"/>
              <a:gd name="adj2" fmla="val 9695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I shall name it………</a:t>
            </a:r>
          </a:p>
          <a:p>
            <a:pPr algn="ctr"/>
            <a:r>
              <a:rPr lang="en-US" sz="2400" i="1" dirty="0" smtClean="0">
                <a:solidFill>
                  <a:schemeClr val="tx1"/>
                </a:solidFill>
              </a:rPr>
              <a:t>The internal reticular apparatus!!</a:t>
            </a:r>
          </a:p>
          <a:p>
            <a:pPr algn="ctr"/>
            <a:r>
              <a:rPr lang="en-US" sz="2400" dirty="0" smtClean="0">
                <a:solidFill>
                  <a:schemeClr val="tx1"/>
                </a:solidFill>
              </a:rPr>
              <a:t>Pretty catchy… no?*</a:t>
            </a:r>
            <a:endParaRPr lang="en-AU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22775" y="5320146"/>
            <a:ext cx="38899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*Everybody thought that was a terrible name, so they called it the Golgi apparatus instead</a:t>
            </a:r>
            <a:endParaRPr lang="en-AU" dirty="0"/>
          </a:p>
        </p:txBody>
      </p:sp>
      <p:sp>
        <p:nvSpPr>
          <p:cNvPr id="12" name="TextBox 11"/>
          <p:cNvSpPr txBox="1"/>
          <p:nvPr/>
        </p:nvSpPr>
        <p:spPr>
          <a:xfrm>
            <a:off x="762000" y="5146962"/>
            <a:ext cx="1607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Camillo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Golgi</a:t>
            </a:r>
            <a:endParaRPr lang="en-A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3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upload.wikimedia.org/wikipedia/commons/thumb/f/f6/Nucleus_ER_golgi.svg/2000px-Nucleus_ER_golgi.svg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9761" b="100000" l="5145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248" t="51618"/>
          <a:stretch/>
        </p:blipFill>
        <p:spPr bwMode="auto">
          <a:xfrm rot="4615497">
            <a:off x="409597" y="2267965"/>
            <a:ext cx="3515164" cy="426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527964" y="6581001"/>
            <a:ext cx="361603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200" dirty="0">
                <a:hlinkClick r:id="rId5"/>
              </a:rPr>
              <a:t>http://en.wikipedia.org/wiki/File:Nucleus_ER_golgi.svg</a:t>
            </a:r>
            <a:endParaRPr lang="en-AU" sz="1200" dirty="0"/>
          </a:p>
        </p:txBody>
      </p:sp>
      <p:pic>
        <p:nvPicPr>
          <p:cNvPr id="2053" name="Picture 5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0785" y="3244250"/>
            <a:ext cx="4593215" cy="2866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507" y="843827"/>
            <a:ext cx="2808950" cy="19863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4837" y="640264"/>
            <a:ext cx="453675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Golgi Apparatus</a:t>
            </a:r>
            <a:r>
              <a:rPr lang="en-US" sz="2400" dirty="0" smtClean="0"/>
              <a:t> is a flattened stack of membranes responsible for the packaging and delivery of proteins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		</a:t>
            </a:r>
            <a:endParaRPr 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3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ile:Lysosom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666" y="1437500"/>
            <a:ext cx="6858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5430982" y="6581001"/>
            <a:ext cx="37130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200" dirty="0">
                <a:hlinkClick r:id="rId4"/>
              </a:rPr>
              <a:t>http://commons.wikimedia.org/wiki/File:Lysosome.jpg</a:t>
            </a:r>
            <a:endParaRPr lang="en-AU" sz="1200" dirty="0"/>
          </a:p>
        </p:txBody>
      </p:sp>
      <p:pic>
        <p:nvPicPr>
          <p:cNvPr id="3075" name="Picture 3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47557"/>
            <a:ext cx="3574473" cy="251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843429"/>
            <a:ext cx="2157274" cy="15322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78638" y="640264"/>
            <a:ext cx="675254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Lysosomes</a:t>
            </a:r>
            <a:r>
              <a:rPr lang="en-US" sz="2400" dirty="0"/>
              <a:t> </a:t>
            </a:r>
            <a:r>
              <a:rPr lang="en-US" sz="2400" dirty="0" smtClean="0"/>
              <a:t>are simple, membrane-bound organelles full of enzymes that digest engulfed bacteria and viruses and large molecules</a:t>
            </a:r>
          </a:p>
          <a:p>
            <a:r>
              <a:rPr lang="en-US" sz="2400" dirty="0" smtClean="0"/>
              <a:t>for recycling.</a:t>
            </a:r>
            <a:r>
              <a:rPr lang="en-US" sz="2400" dirty="0" smtClean="0">
                <a:solidFill>
                  <a:srgbClr val="FF0000"/>
                </a:solidFill>
              </a:rPr>
              <a:t>		</a:t>
            </a:r>
            <a:endParaRPr lang="en-US" sz="1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55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44788" y="6581001"/>
            <a:ext cx="58992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200" dirty="0">
                <a:hlinkClick r:id="rId4"/>
              </a:rPr>
              <a:t>http://www.tokresource.org/tok_classes/biobiobio/biomenu/eukaryotic_cells/index.htm</a:t>
            </a:r>
            <a:endParaRPr lang="en-AU" sz="1200" dirty="0"/>
          </a:p>
        </p:txBody>
      </p:sp>
      <p:sp>
        <p:nvSpPr>
          <p:cNvPr id="3" name="Rectangle 2"/>
          <p:cNvSpPr/>
          <p:nvPr/>
        </p:nvSpPr>
        <p:spPr>
          <a:xfrm>
            <a:off x="3733060" y="6211669"/>
            <a:ext cx="54109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 smtClean="0"/>
              <a:t>Image from an amazing site by teacher Andrew Brown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3855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3999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2.3.3 Identify structures from 2.3.1 in electron micrographs of liver cells.</a:t>
            </a:r>
          </a:p>
        </p:txBody>
      </p:sp>
      <p:pic>
        <p:nvPicPr>
          <p:cNvPr id="3" name="Picture 2" descr="Organelles within a liver ce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425" y="671947"/>
            <a:ext cx="4867275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8600" y="16002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Rough Endoplasmic Reticulum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3200400" y="1784866"/>
            <a:ext cx="2438400" cy="42493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381000" y="5174673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Smooth Endoplasmic Reticulum</a:t>
            </a:r>
            <a:endParaRPr lang="en-US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3616035" y="4890655"/>
            <a:ext cx="2078185" cy="4686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228600" y="2715492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Mitochondrion</a:t>
            </a:r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884232" y="2872357"/>
            <a:ext cx="2770895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075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An electron micrograph of a mouse liver ce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920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896643" y="701337"/>
            <a:ext cx="31515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 smtClean="0">
                <a:effectLst>
                  <a:glow rad="228600">
                    <a:schemeClr val="bg1"/>
                  </a:glow>
                </a:effectLst>
              </a:rPr>
              <a:t>What can you see?</a:t>
            </a:r>
            <a:endParaRPr lang="en-AU" sz="2800" b="1" dirty="0">
              <a:effectLst>
                <a:glow rad="228600">
                  <a:schemeClr val="bg1"/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3855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3999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2.3.4 </a:t>
            </a:r>
            <a:r>
              <a:rPr lang="en-US" b="1" dirty="0" smtClean="0">
                <a:solidFill>
                  <a:schemeClr val="bg1"/>
                </a:solidFill>
              </a:rPr>
              <a:t>Compare </a:t>
            </a:r>
            <a:r>
              <a:rPr lang="en-US" b="1" dirty="0">
                <a:solidFill>
                  <a:schemeClr val="bg1"/>
                </a:solidFill>
              </a:rPr>
              <a:t>prokaryotic and eukaryotic cells</a:t>
            </a:r>
          </a:p>
        </p:txBody>
      </p:sp>
      <p:sp>
        <p:nvSpPr>
          <p:cNvPr id="2" name="Rectangle 1"/>
          <p:cNvSpPr/>
          <p:nvPr/>
        </p:nvSpPr>
        <p:spPr>
          <a:xfrm>
            <a:off x="206404" y="375068"/>
            <a:ext cx="87311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Compare</a:t>
            </a:r>
            <a:r>
              <a:rPr lang="en-US" sz="2400" dirty="0">
                <a:solidFill>
                  <a:srgbClr val="FF0000"/>
                </a:solidFill>
              </a:rPr>
              <a:t>   Give an account of similarities and differences between two (or more) items, referring </a:t>
            </a:r>
            <a:r>
              <a:rPr lang="en-US" sz="2400" dirty="0" smtClean="0">
                <a:solidFill>
                  <a:srgbClr val="FF0000"/>
                </a:solidFill>
              </a:rPr>
              <a:t>to </a:t>
            </a:r>
            <a:r>
              <a:rPr lang="en-US" sz="2400" dirty="0">
                <a:solidFill>
                  <a:srgbClr val="FF0000"/>
                </a:solidFill>
              </a:rPr>
              <a:t>both (all) of them throughout</a:t>
            </a:r>
            <a:endParaRPr lang="en-AU" sz="2400" dirty="0">
              <a:solidFill>
                <a:srgbClr val="FF0000"/>
              </a:solidFill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636431"/>
              </p:ext>
            </p:extLst>
          </p:nvPr>
        </p:nvGraphicFramePr>
        <p:xfrm>
          <a:off x="503913" y="1367161"/>
          <a:ext cx="8136170" cy="3879534"/>
        </p:xfrm>
        <a:graphic>
          <a:graphicData uri="http://schemas.openxmlformats.org/drawingml/2006/table">
            <a:tbl>
              <a:tblPr firstRow="1" bandRow="1">
                <a:tableStyleId>{D113A9D2-9D6B-4929-AA2D-F23B5EE8CBE7}</a:tableStyleId>
              </a:tblPr>
              <a:tblGrid>
                <a:gridCol w="4068085"/>
                <a:gridCol w="4068085"/>
              </a:tblGrid>
              <a:tr h="376502"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Prokaryotic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Eukaryotic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502">
                <a:tc>
                  <a:txBody>
                    <a:bodyPr/>
                    <a:lstStyle/>
                    <a:p>
                      <a:r>
                        <a:rPr lang="en-AU" dirty="0" smtClean="0"/>
                        <a:t>Small cells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Relatively larger cells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704">
                <a:tc>
                  <a:txBody>
                    <a:bodyPr/>
                    <a:lstStyle/>
                    <a:p>
                      <a:r>
                        <a:rPr lang="en-AU" dirty="0" smtClean="0"/>
                        <a:t>Always unicellular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Some</a:t>
                      </a:r>
                      <a:r>
                        <a:rPr lang="en-AU" baseline="0" dirty="0" smtClean="0"/>
                        <a:t> multicellular, some unicellular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9853">
                <a:tc>
                  <a:txBody>
                    <a:bodyPr/>
                    <a:lstStyle/>
                    <a:p>
                      <a:r>
                        <a:rPr lang="en-AU" dirty="0" smtClean="0"/>
                        <a:t>No nucleus: DNA a ‘naked’ loop in the</a:t>
                      </a:r>
                      <a:r>
                        <a:rPr lang="en-AU" baseline="0" dirty="0" smtClean="0"/>
                        <a:t> nucleoid region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DNA</a:t>
                      </a:r>
                      <a:r>
                        <a:rPr lang="en-AU" baseline="0" dirty="0" smtClean="0"/>
                        <a:t> in chromosomes in a</a:t>
                      </a:r>
                      <a:r>
                        <a:rPr lang="en-AU" dirty="0" smtClean="0"/>
                        <a:t> membrane-bound</a:t>
                      </a:r>
                      <a:r>
                        <a:rPr lang="en-AU" baseline="0" dirty="0" smtClean="0"/>
                        <a:t> nucleus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6502">
                <a:tc>
                  <a:txBody>
                    <a:bodyPr/>
                    <a:lstStyle/>
                    <a:p>
                      <a:r>
                        <a:rPr lang="en-AU" dirty="0" smtClean="0"/>
                        <a:t>Ribosomes smaller (70s)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Ribosomes larger (80s)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33584">
                <a:tc>
                  <a:txBody>
                    <a:bodyPr/>
                    <a:lstStyle/>
                    <a:p>
                      <a:r>
                        <a:rPr lang="en-AU" dirty="0" smtClean="0"/>
                        <a:t>No mitochondria, respiration in cell membrane and mesosomes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Mitochondria,</a:t>
                      </a:r>
                      <a:r>
                        <a:rPr lang="en-AU" baseline="0" dirty="0" smtClean="0"/>
                        <a:t> where aerobic respiration occurs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632">
                <a:tc>
                  <a:txBody>
                    <a:bodyPr/>
                    <a:lstStyle/>
                    <a:p>
                      <a:r>
                        <a:rPr lang="en-AU" dirty="0" smtClean="0"/>
                        <a:t>Cell</a:t>
                      </a:r>
                      <a:r>
                        <a:rPr lang="en-AU" baseline="0" dirty="0" smtClean="0"/>
                        <a:t> division by binary fission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Cell division by meiosis or Mitosis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4703">
                <a:tc>
                  <a:txBody>
                    <a:bodyPr/>
                    <a:lstStyle/>
                    <a:p>
                      <a:r>
                        <a:rPr lang="en-AU" dirty="0" smtClean="0"/>
                        <a:t>Reproduction asexual (some gene exchange</a:t>
                      </a:r>
                      <a:r>
                        <a:rPr lang="en-AU" baseline="0" dirty="0" smtClean="0"/>
                        <a:t> can occur via conjugation)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AU" dirty="0" smtClean="0"/>
                        <a:t>Reproduction Sexual or asexual</a:t>
                      </a:r>
                      <a:endParaRPr lang="en-AU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646197" y="6488668"/>
            <a:ext cx="3497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Table modified from </a:t>
            </a:r>
            <a:r>
              <a:rPr lang="en-AU" dirty="0" smtClean="0">
                <a:hlinkClick r:id="rId3"/>
              </a:rPr>
              <a:t>Click4Biology</a:t>
            </a:r>
            <a:endParaRPr lang="en-AU" dirty="0"/>
          </a:p>
        </p:txBody>
      </p:sp>
      <p:pic>
        <p:nvPicPr>
          <p:cNvPr id="8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773" y="5322799"/>
            <a:ext cx="2166151" cy="1535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075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http://farm1.staticflickr.com/29/45407031_dbbb4aae7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95338" y="3045889"/>
            <a:ext cx="3171825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0"/>
            <a:ext cx="9143999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2.3.5 State three differences between plant and animal cells</a:t>
            </a:r>
          </a:p>
        </p:txBody>
      </p:sp>
      <p:sp>
        <p:nvSpPr>
          <p:cNvPr id="4" name="Rectangle 3"/>
          <p:cNvSpPr/>
          <p:nvPr/>
        </p:nvSpPr>
        <p:spPr>
          <a:xfrm>
            <a:off x="150920" y="458498"/>
            <a:ext cx="8780016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b="1" dirty="0">
                <a:solidFill>
                  <a:srgbClr val="FF0000"/>
                </a:solidFill>
              </a:rPr>
              <a:t>State</a:t>
            </a:r>
            <a:r>
              <a:rPr lang="en-AU" sz="2400" dirty="0">
                <a:solidFill>
                  <a:srgbClr val="FF0000"/>
                </a:solidFill>
              </a:rPr>
              <a:t>: </a:t>
            </a:r>
            <a:r>
              <a:rPr lang="en-US" sz="2400" dirty="0">
                <a:solidFill>
                  <a:srgbClr val="FF0000"/>
                </a:solidFill>
              </a:rPr>
              <a:t>Give a specific name, value or other brief answer without explanation or calculation.</a:t>
            </a:r>
            <a:r>
              <a:rPr lang="en-US" dirty="0">
                <a:solidFill>
                  <a:srgbClr val="FF0000"/>
                </a:solidFill>
              </a:rPr>
              <a:t/>
            </a:r>
            <a:br>
              <a:rPr lang="en-US" dirty="0">
                <a:solidFill>
                  <a:srgbClr val="FF0000"/>
                </a:solidFill>
              </a:rPr>
            </a:b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1779829"/>
              </p:ext>
            </p:extLst>
          </p:nvPr>
        </p:nvGraphicFramePr>
        <p:xfrm>
          <a:off x="4751747" y="1313895"/>
          <a:ext cx="4068085" cy="2778703"/>
        </p:xfrm>
        <a:graphic>
          <a:graphicData uri="http://schemas.openxmlformats.org/drawingml/2006/table">
            <a:tbl>
              <a:tblPr firstRow="1" bandRow="1">
                <a:tableStyleId>{E269D01E-BC32-4049-B463-5C60D7B0CCD2}</a:tableStyleId>
              </a:tblPr>
              <a:tblGrid>
                <a:gridCol w="4068085"/>
              </a:tblGrid>
              <a:tr h="376502"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Animals</a:t>
                      </a:r>
                      <a:endParaRPr lang="en-AU" dirty="0"/>
                    </a:p>
                  </a:txBody>
                  <a:tcPr/>
                </a:tc>
              </a:tr>
              <a:tr h="376502">
                <a:tc>
                  <a:txBody>
                    <a:bodyPr/>
                    <a:lstStyle/>
                    <a:p>
                      <a:r>
                        <a:rPr lang="en-AU" dirty="0" smtClean="0"/>
                        <a:t>Don’t have a cell wall</a:t>
                      </a:r>
                      <a:endParaRPr lang="en-AU" dirty="0"/>
                    </a:p>
                  </a:txBody>
                  <a:tcPr/>
                </a:tc>
              </a:tr>
              <a:tr h="356704">
                <a:tc>
                  <a:txBody>
                    <a:bodyPr/>
                    <a:lstStyle/>
                    <a:p>
                      <a:r>
                        <a:rPr lang="en-AU" dirty="0" smtClean="0"/>
                        <a:t>Don’t have chloroplasts anywhere</a:t>
                      </a:r>
                      <a:endParaRPr lang="en-AU" dirty="0"/>
                    </a:p>
                  </a:txBody>
                  <a:tcPr/>
                </a:tc>
              </a:tr>
              <a:tr h="649853">
                <a:tc>
                  <a:txBody>
                    <a:bodyPr/>
                    <a:lstStyle/>
                    <a:p>
                      <a:r>
                        <a:rPr lang="en-AU" dirty="0" smtClean="0"/>
                        <a:t>Carbohydrate stored as glycogen and animal</a:t>
                      </a:r>
                      <a:r>
                        <a:rPr lang="en-AU" baseline="0" dirty="0" smtClean="0"/>
                        <a:t> fat</a:t>
                      </a:r>
                      <a:endParaRPr lang="en-AU" dirty="0"/>
                    </a:p>
                  </a:txBody>
                  <a:tcPr/>
                </a:tc>
              </a:tr>
              <a:tr h="376502">
                <a:tc>
                  <a:txBody>
                    <a:bodyPr/>
                    <a:lstStyle/>
                    <a:p>
                      <a:r>
                        <a:rPr lang="en-AU" dirty="0" smtClean="0"/>
                        <a:t>Flexible shape</a:t>
                      </a:r>
                      <a:endParaRPr lang="en-AU" dirty="0"/>
                    </a:p>
                  </a:txBody>
                  <a:tcPr/>
                </a:tc>
              </a:tr>
              <a:tr h="633584">
                <a:tc>
                  <a:txBody>
                    <a:bodyPr/>
                    <a:lstStyle/>
                    <a:p>
                      <a:r>
                        <a:rPr lang="en-AU" dirty="0" smtClean="0"/>
                        <a:t>May have small, temporary</a:t>
                      </a:r>
                      <a:r>
                        <a:rPr lang="en-AU" baseline="0" dirty="0" smtClean="0"/>
                        <a:t> vacuoles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142406"/>
              </p:ext>
            </p:extLst>
          </p:nvPr>
        </p:nvGraphicFramePr>
        <p:xfrm>
          <a:off x="247219" y="1316114"/>
          <a:ext cx="4068085" cy="2778703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4068085"/>
              </a:tblGrid>
              <a:tr h="376502">
                <a:tc>
                  <a:txBody>
                    <a:bodyPr/>
                    <a:lstStyle/>
                    <a:p>
                      <a:pPr algn="ctr"/>
                      <a:r>
                        <a:rPr lang="en-AU" dirty="0" smtClean="0"/>
                        <a:t>Plants</a:t>
                      </a:r>
                      <a:endParaRPr lang="en-AU" dirty="0"/>
                    </a:p>
                  </a:txBody>
                  <a:tcPr/>
                </a:tc>
              </a:tr>
              <a:tr h="376502">
                <a:tc>
                  <a:txBody>
                    <a:bodyPr/>
                    <a:lstStyle/>
                    <a:p>
                      <a:r>
                        <a:rPr lang="en-AU" dirty="0" smtClean="0"/>
                        <a:t>Have a cell wall</a:t>
                      </a:r>
                      <a:endParaRPr lang="en-AU" dirty="0"/>
                    </a:p>
                  </a:txBody>
                  <a:tcPr/>
                </a:tc>
              </a:tr>
              <a:tr h="356704">
                <a:tc>
                  <a:txBody>
                    <a:bodyPr/>
                    <a:lstStyle/>
                    <a:p>
                      <a:r>
                        <a:rPr lang="en-AU" dirty="0" smtClean="0"/>
                        <a:t>Have chloroplasts in photosynthetic cells</a:t>
                      </a:r>
                      <a:endParaRPr lang="en-AU" dirty="0"/>
                    </a:p>
                  </a:txBody>
                  <a:tcPr/>
                </a:tc>
              </a:tr>
              <a:tr h="649853">
                <a:tc>
                  <a:txBody>
                    <a:bodyPr/>
                    <a:lstStyle/>
                    <a:p>
                      <a:r>
                        <a:rPr lang="en-AU" dirty="0" smtClean="0"/>
                        <a:t>Carbohydrate stored as starch and plant oils</a:t>
                      </a:r>
                      <a:endParaRPr lang="en-AU" dirty="0"/>
                    </a:p>
                  </a:txBody>
                  <a:tcPr/>
                </a:tc>
              </a:tr>
              <a:tr h="376502">
                <a:tc>
                  <a:txBody>
                    <a:bodyPr/>
                    <a:lstStyle/>
                    <a:p>
                      <a:r>
                        <a:rPr lang="en-AU" dirty="0" smtClean="0"/>
                        <a:t>Rigid Shape (due to cell</a:t>
                      </a:r>
                      <a:r>
                        <a:rPr lang="en-AU" baseline="0" dirty="0" smtClean="0"/>
                        <a:t> wall)</a:t>
                      </a:r>
                      <a:endParaRPr lang="en-AU" dirty="0"/>
                    </a:p>
                  </a:txBody>
                  <a:tcPr/>
                </a:tc>
              </a:tr>
              <a:tr h="633584">
                <a:tc>
                  <a:txBody>
                    <a:bodyPr/>
                    <a:lstStyle/>
                    <a:p>
                      <a:r>
                        <a:rPr lang="en-AU" dirty="0" smtClean="0"/>
                        <a:t>Have</a:t>
                      </a:r>
                      <a:r>
                        <a:rPr lang="en-AU" baseline="0" dirty="0" smtClean="0"/>
                        <a:t> a large permanent storage vacuole</a:t>
                      </a:r>
                      <a:endParaRPr lang="en-A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3316" name="Picture 4" descr="http://farm2.staticflickr.com/1123/749366522_b02bc3c437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54" b="89474" l="5200" r="91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97260" y="3936476"/>
            <a:ext cx="4762500" cy="3076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5828189" y="6579652"/>
            <a:ext cx="33158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200" dirty="0">
                <a:hlinkClick r:id="rId7"/>
              </a:rPr>
              <a:t>http://www.flickr.com/photos/powi/749366522/</a:t>
            </a:r>
            <a:endParaRPr lang="en-AU" sz="1200" dirty="0"/>
          </a:p>
        </p:txBody>
      </p:sp>
      <p:sp>
        <p:nvSpPr>
          <p:cNvPr id="9" name="Rectangle 8"/>
          <p:cNvSpPr/>
          <p:nvPr/>
        </p:nvSpPr>
        <p:spPr>
          <a:xfrm>
            <a:off x="0" y="6579651"/>
            <a:ext cx="36886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200" dirty="0">
                <a:hlinkClick r:id="rId8"/>
              </a:rPr>
              <a:t>http://www.flickr.com/photos/chubbybat/45407031/</a:t>
            </a:r>
            <a:endParaRPr lang="en-AU" sz="1200" dirty="0"/>
          </a:p>
        </p:txBody>
      </p:sp>
      <p:sp>
        <p:nvSpPr>
          <p:cNvPr id="2" name="TextBox 1"/>
          <p:cNvSpPr txBox="1"/>
          <p:nvPr/>
        </p:nvSpPr>
        <p:spPr>
          <a:xfrm>
            <a:off x="4268882" y="2382982"/>
            <a:ext cx="6893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V.</a:t>
            </a:r>
            <a:endParaRPr lang="en-AU" sz="3600" dirty="0"/>
          </a:p>
        </p:txBody>
      </p:sp>
    </p:spTree>
    <p:extLst>
      <p:ext uri="{BB962C8B-B14F-4D97-AF65-F5344CB8AC3E}">
        <p14:creationId xmlns:p14="http://schemas.microsoft.com/office/powerpoint/2010/main" val="26907598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3999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2.3.6 Outline two roles of extracellular components</a:t>
            </a:r>
          </a:p>
        </p:txBody>
      </p:sp>
      <p:sp>
        <p:nvSpPr>
          <p:cNvPr id="2" name="Oval Callout 1"/>
          <p:cNvSpPr/>
          <p:nvPr/>
        </p:nvSpPr>
        <p:spPr>
          <a:xfrm>
            <a:off x="206404" y="605900"/>
            <a:ext cx="2507767" cy="2804957"/>
          </a:xfrm>
          <a:prstGeom prst="wedgeEllipseCallout">
            <a:avLst>
              <a:gd name="adj1" fmla="val 74514"/>
              <a:gd name="adj2" fmla="val 2062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Outline:</a:t>
            </a:r>
            <a:r>
              <a:rPr lang="en-US" sz="2400" dirty="0">
                <a:solidFill>
                  <a:srgbClr val="FF0000"/>
                </a:solidFill>
              </a:rPr>
              <a:t>   Give a brief account or </a:t>
            </a:r>
            <a:r>
              <a:rPr lang="en-US" sz="2400" dirty="0" smtClean="0">
                <a:solidFill>
                  <a:srgbClr val="FF0000"/>
                </a:solidFill>
              </a:rPr>
              <a:t>summary.</a:t>
            </a:r>
          </a:p>
          <a:p>
            <a:pPr algn="ctr"/>
            <a:r>
              <a:rPr lang="en-US" sz="2400" smtClean="0">
                <a:solidFill>
                  <a:srgbClr val="FF0000"/>
                </a:solidFill>
              </a:rPr>
              <a:t> </a:t>
            </a:r>
            <a:r>
              <a:rPr lang="en-US" dirty="0" smtClean="0">
                <a:solidFill>
                  <a:srgbClr val="FF0000"/>
                </a:solidFill>
              </a:rPr>
              <a:t>Got a banana?</a:t>
            </a:r>
            <a:endParaRPr lang="en-AU" dirty="0">
              <a:solidFill>
                <a:srgbClr val="FF0000"/>
              </a:solidFill>
            </a:endParaRPr>
          </a:p>
          <a:p>
            <a:pPr algn="ctr"/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5225143" y="600804"/>
            <a:ext cx="3599543" cy="3539430"/>
          </a:xfrm>
          <a:prstGeom prst="rect">
            <a:avLst/>
          </a:prstGeom>
          <a:solidFill>
            <a:schemeClr val="accent3">
              <a:lumMod val="75000"/>
              <a:alpha val="74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Bone cells have an </a:t>
            </a:r>
            <a:r>
              <a:rPr lang="en-US" sz="2800" b="1" dirty="0" smtClean="0"/>
              <a:t>extracellular matrix </a:t>
            </a:r>
            <a:r>
              <a:rPr lang="en-US" sz="2800" dirty="0" smtClean="0"/>
              <a:t>in the </a:t>
            </a:r>
            <a:r>
              <a:rPr lang="en-US" sz="2800" b="1" dirty="0" smtClean="0"/>
              <a:t>interstitial </a:t>
            </a:r>
            <a:r>
              <a:rPr lang="en-US" sz="2800" dirty="0" smtClean="0"/>
              <a:t>spaces (between the cells)of collagen and calcium phosphate; which together form the hard bone.</a:t>
            </a:r>
            <a:endParaRPr lang="en-AU" sz="2800" dirty="0"/>
          </a:p>
        </p:txBody>
      </p:sp>
      <p:sp>
        <p:nvSpPr>
          <p:cNvPr id="3" name="Rectangle 2"/>
          <p:cNvSpPr/>
          <p:nvPr/>
        </p:nvSpPr>
        <p:spPr>
          <a:xfrm>
            <a:off x="3920835" y="6488668"/>
            <a:ext cx="52231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4"/>
              </a:rPr>
              <a:t>http://www.flickr.com/photos/limonada/14705232/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9075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67656" y="266976"/>
            <a:ext cx="3599543" cy="1200329"/>
          </a:xfrm>
          <a:prstGeom prst="rect">
            <a:avLst/>
          </a:prstGeom>
          <a:solidFill>
            <a:srgbClr val="FF0000">
              <a:alpha val="74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other form of </a:t>
            </a:r>
            <a:r>
              <a:rPr lang="en-US" sz="2400" b="1" dirty="0" smtClean="0"/>
              <a:t>extracellular matrix </a:t>
            </a:r>
            <a:r>
              <a:rPr lang="en-US" sz="2400" dirty="0" smtClean="0"/>
              <a:t>is the </a:t>
            </a:r>
            <a:r>
              <a:rPr lang="en-US" sz="2400" b="1" dirty="0" smtClean="0"/>
              <a:t>basement membranes</a:t>
            </a:r>
            <a:endParaRPr lang="en-AU" sz="2400" dirty="0"/>
          </a:p>
        </p:txBody>
      </p:sp>
      <p:sp>
        <p:nvSpPr>
          <p:cNvPr id="3" name="TextBox 2"/>
          <p:cNvSpPr txBox="1"/>
          <p:nvPr/>
        </p:nvSpPr>
        <p:spPr>
          <a:xfrm>
            <a:off x="4753429" y="1467305"/>
            <a:ext cx="3599543" cy="1569660"/>
          </a:xfrm>
          <a:prstGeom prst="rect">
            <a:avLst/>
          </a:prstGeom>
          <a:solidFill>
            <a:srgbClr val="FF0000">
              <a:alpha val="74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They exist in many tissue types as a form of</a:t>
            </a:r>
            <a:r>
              <a:rPr lang="en-US" sz="2400" i="1" dirty="0" smtClean="0"/>
              <a:t> support </a:t>
            </a:r>
            <a:r>
              <a:rPr lang="en-US" sz="2400" dirty="0" smtClean="0"/>
              <a:t>e.g. as the lining in blood vessels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67657" y="3585606"/>
            <a:ext cx="5471886" cy="2215991"/>
          </a:xfrm>
          <a:prstGeom prst="rect">
            <a:avLst/>
          </a:prstGeom>
          <a:solidFill>
            <a:srgbClr val="FF0000">
              <a:alpha val="74000"/>
            </a:srgb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You may already know about the </a:t>
            </a:r>
            <a:r>
              <a:rPr lang="en-US" sz="2400" b="1" dirty="0" smtClean="0"/>
              <a:t>glomerulus </a:t>
            </a:r>
            <a:r>
              <a:rPr lang="en-US" sz="2400" dirty="0" smtClean="0"/>
              <a:t>in the kidney. A basement membrane is integral to ultrafiltration there. </a:t>
            </a:r>
          </a:p>
          <a:p>
            <a:endParaRPr lang="en-US" sz="2400" dirty="0" smtClean="0"/>
          </a:p>
          <a:p>
            <a:r>
              <a:rPr lang="en-US" dirty="0" smtClean="0">
                <a:solidFill>
                  <a:schemeClr val="bg1"/>
                </a:solidFill>
              </a:rPr>
              <a:t>More in HL 11.3 </a:t>
            </a:r>
          </a:p>
        </p:txBody>
      </p:sp>
      <p:sp>
        <p:nvSpPr>
          <p:cNvPr id="5" name="Rectangle 4"/>
          <p:cNvSpPr/>
          <p:nvPr/>
        </p:nvSpPr>
        <p:spPr>
          <a:xfrm>
            <a:off x="1008742" y="6488668"/>
            <a:ext cx="81352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hlinkClick r:id="rId4"/>
              </a:rPr>
              <a:t>http://commons.wikimedia.org/wiki/File:Gallbladder_cholesterolosis_low_mag.jpg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3855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3999" cy="646331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2.3.1</a:t>
            </a:r>
            <a:r>
              <a:rPr lang="en-US" b="1" dirty="0" smtClean="0">
                <a:solidFill>
                  <a:schemeClr val="bg1"/>
                </a:solidFill>
              </a:rPr>
              <a:t>.</a:t>
            </a:r>
          </a:p>
          <a:p>
            <a:r>
              <a:rPr lang="en-US" b="1" dirty="0" smtClean="0">
                <a:solidFill>
                  <a:schemeClr val="bg1"/>
                </a:solidFill>
              </a:rPr>
              <a:t>Draw </a:t>
            </a:r>
            <a:r>
              <a:rPr lang="en-US" b="1" dirty="0">
                <a:solidFill>
                  <a:schemeClr val="bg1"/>
                </a:solidFill>
              </a:rPr>
              <a:t>and label a diagram of the ultrastructure of a liver cell as an example of an animal </a:t>
            </a:r>
            <a:r>
              <a:rPr lang="en-US" b="1" dirty="0" smtClean="0">
                <a:solidFill>
                  <a:schemeClr val="bg1"/>
                </a:solidFill>
              </a:rPr>
              <a:t>cell</a:t>
            </a:r>
            <a:endParaRPr lang="en-US" b="1" dirty="0">
              <a:solidFill>
                <a:schemeClr val="bg1"/>
              </a:solidFill>
            </a:endParaRPr>
          </a:p>
        </p:txBody>
      </p:sp>
      <p:pic>
        <p:nvPicPr>
          <p:cNvPr id="102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4950" y="1266825"/>
            <a:ext cx="6134100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4634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94112" y="528233"/>
            <a:ext cx="5140660" cy="2960915"/>
            <a:chOff x="2145511" y="3222171"/>
            <a:chExt cx="5140660" cy="2960915"/>
          </a:xfrm>
        </p:grpSpPr>
        <p:sp>
          <p:nvSpPr>
            <p:cNvPr id="3" name="Freeform 2"/>
            <p:cNvSpPr/>
            <p:nvPr/>
          </p:nvSpPr>
          <p:spPr>
            <a:xfrm>
              <a:off x="2145511" y="3222171"/>
              <a:ext cx="5140660" cy="2960915"/>
            </a:xfrm>
            <a:custGeom>
              <a:avLst/>
              <a:gdLst>
                <a:gd name="connsiteX0" fmla="*/ 263860 w 5735746"/>
                <a:gd name="connsiteY0" fmla="*/ 682172 h 3149600"/>
                <a:gd name="connsiteX1" fmla="*/ 307403 w 5735746"/>
                <a:gd name="connsiteY1" fmla="*/ 566058 h 3149600"/>
                <a:gd name="connsiteX2" fmla="*/ 452546 w 5735746"/>
                <a:gd name="connsiteY2" fmla="*/ 391886 h 3149600"/>
                <a:gd name="connsiteX3" fmla="*/ 481575 w 5735746"/>
                <a:gd name="connsiteY3" fmla="*/ 333829 h 3149600"/>
                <a:gd name="connsiteX4" fmla="*/ 539632 w 5735746"/>
                <a:gd name="connsiteY4" fmla="*/ 290286 h 3149600"/>
                <a:gd name="connsiteX5" fmla="*/ 597689 w 5735746"/>
                <a:gd name="connsiteY5" fmla="*/ 232229 h 3149600"/>
                <a:gd name="connsiteX6" fmla="*/ 742832 w 5735746"/>
                <a:gd name="connsiteY6" fmla="*/ 116115 h 3149600"/>
                <a:gd name="connsiteX7" fmla="*/ 786375 w 5735746"/>
                <a:gd name="connsiteY7" fmla="*/ 87086 h 3149600"/>
                <a:gd name="connsiteX8" fmla="*/ 917003 w 5735746"/>
                <a:gd name="connsiteY8" fmla="*/ 43543 h 3149600"/>
                <a:gd name="connsiteX9" fmla="*/ 1091175 w 5735746"/>
                <a:gd name="connsiteY9" fmla="*/ 14515 h 3149600"/>
                <a:gd name="connsiteX10" fmla="*/ 1874946 w 5735746"/>
                <a:gd name="connsiteY10" fmla="*/ 0 h 3149600"/>
                <a:gd name="connsiteX11" fmla="*/ 3137689 w 5735746"/>
                <a:gd name="connsiteY11" fmla="*/ 29029 h 3149600"/>
                <a:gd name="connsiteX12" fmla="*/ 3471518 w 5735746"/>
                <a:gd name="connsiteY12" fmla="*/ 72572 h 3149600"/>
                <a:gd name="connsiteX13" fmla="*/ 3819860 w 5735746"/>
                <a:gd name="connsiteY13" fmla="*/ 87086 h 3149600"/>
                <a:gd name="connsiteX14" fmla="*/ 4821346 w 5735746"/>
                <a:gd name="connsiteY14" fmla="*/ 101600 h 3149600"/>
                <a:gd name="connsiteX15" fmla="*/ 5024546 w 5735746"/>
                <a:gd name="connsiteY15" fmla="*/ 116115 h 3149600"/>
                <a:gd name="connsiteX16" fmla="*/ 5082603 w 5735746"/>
                <a:gd name="connsiteY16" fmla="*/ 130629 h 3149600"/>
                <a:gd name="connsiteX17" fmla="*/ 5227746 w 5735746"/>
                <a:gd name="connsiteY17" fmla="*/ 246743 h 3149600"/>
                <a:gd name="connsiteX18" fmla="*/ 5285803 w 5735746"/>
                <a:gd name="connsiteY18" fmla="*/ 290286 h 3149600"/>
                <a:gd name="connsiteX19" fmla="*/ 5416432 w 5735746"/>
                <a:gd name="connsiteY19" fmla="*/ 464458 h 3149600"/>
                <a:gd name="connsiteX20" fmla="*/ 5459975 w 5735746"/>
                <a:gd name="connsiteY20" fmla="*/ 508000 h 3149600"/>
                <a:gd name="connsiteX21" fmla="*/ 5561575 w 5735746"/>
                <a:gd name="connsiteY21" fmla="*/ 696686 h 3149600"/>
                <a:gd name="connsiteX22" fmla="*/ 5634146 w 5735746"/>
                <a:gd name="connsiteY22" fmla="*/ 856343 h 3149600"/>
                <a:gd name="connsiteX23" fmla="*/ 5677689 w 5735746"/>
                <a:gd name="connsiteY23" fmla="*/ 1030515 h 3149600"/>
                <a:gd name="connsiteX24" fmla="*/ 5706718 w 5735746"/>
                <a:gd name="connsiteY24" fmla="*/ 1175658 h 3149600"/>
                <a:gd name="connsiteX25" fmla="*/ 5735746 w 5735746"/>
                <a:gd name="connsiteY25" fmla="*/ 1277258 h 3149600"/>
                <a:gd name="connsiteX26" fmla="*/ 5721232 w 5735746"/>
                <a:gd name="connsiteY26" fmla="*/ 1944915 h 3149600"/>
                <a:gd name="connsiteX27" fmla="*/ 5706718 w 5735746"/>
                <a:gd name="connsiteY27" fmla="*/ 2032000 h 3149600"/>
                <a:gd name="connsiteX28" fmla="*/ 5677689 w 5735746"/>
                <a:gd name="connsiteY28" fmla="*/ 2177143 h 3149600"/>
                <a:gd name="connsiteX29" fmla="*/ 5648660 w 5735746"/>
                <a:gd name="connsiteY29" fmla="*/ 2394858 h 3149600"/>
                <a:gd name="connsiteX30" fmla="*/ 5619632 w 5735746"/>
                <a:gd name="connsiteY30" fmla="*/ 2540000 h 3149600"/>
                <a:gd name="connsiteX31" fmla="*/ 5590603 w 5735746"/>
                <a:gd name="connsiteY31" fmla="*/ 2583543 h 3149600"/>
                <a:gd name="connsiteX32" fmla="*/ 5547060 w 5735746"/>
                <a:gd name="connsiteY32" fmla="*/ 2641600 h 3149600"/>
                <a:gd name="connsiteX33" fmla="*/ 5430946 w 5735746"/>
                <a:gd name="connsiteY33" fmla="*/ 2743200 h 3149600"/>
                <a:gd name="connsiteX34" fmla="*/ 5372889 w 5735746"/>
                <a:gd name="connsiteY34" fmla="*/ 2772229 h 3149600"/>
                <a:gd name="connsiteX35" fmla="*/ 5329346 w 5735746"/>
                <a:gd name="connsiteY35" fmla="*/ 2801258 h 3149600"/>
                <a:gd name="connsiteX36" fmla="*/ 5285803 w 5735746"/>
                <a:gd name="connsiteY36" fmla="*/ 2815772 h 3149600"/>
                <a:gd name="connsiteX37" fmla="*/ 5184203 w 5735746"/>
                <a:gd name="connsiteY37" fmla="*/ 2859315 h 3149600"/>
                <a:gd name="connsiteX38" fmla="*/ 5010032 w 5735746"/>
                <a:gd name="connsiteY38" fmla="*/ 2888343 h 3149600"/>
                <a:gd name="connsiteX39" fmla="*/ 4937460 w 5735746"/>
                <a:gd name="connsiteY39" fmla="*/ 2902858 h 3149600"/>
                <a:gd name="connsiteX40" fmla="*/ 4835860 w 5735746"/>
                <a:gd name="connsiteY40" fmla="*/ 2917372 h 3149600"/>
                <a:gd name="connsiteX41" fmla="*/ 4124660 w 5735746"/>
                <a:gd name="connsiteY41" fmla="*/ 2902858 h 3149600"/>
                <a:gd name="connsiteX42" fmla="*/ 3965003 w 5735746"/>
                <a:gd name="connsiteY42" fmla="*/ 2888343 h 3149600"/>
                <a:gd name="connsiteX43" fmla="*/ 3558603 w 5735746"/>
                <a:gd name="connsiteY43" fmla="*/ 2873829 h 3149600"/>
                <a:gd name="connsiteX44" fmla="*/ 3384432 w 5735746"/>
                <a:gd name="connsiteY44" fmla="*/ 2844800 h 3149600"/>
                <a:gd name="connsiteX45" fmla="*/ 3326375 w 5735746"/>
                <a:gd name="connsiteY45" fmla="*/ 2830286 h 3149600"/>
                <a:gd name="connsiteX46" fmla="*/ 2121689 w 5735746"/>
                <a:gd name="connsiteY46" fmla="*/ 2873829 h 3149600"/>
                <a:gd name="connsiteX47" fmla="*/ 1816889 w 5735746"/>
                <a:gd name="connsiteY47" fmla="*/ 2931886 h 3149600"/>
                <a:gd name="connsiteX48" fmla="*/ 1584660 w 5735746"/>
                <a:gd name="connsiteY48" fmla="*/ 2960915 h 3149600"/>
                <a:gd name="connsiteX49" fmla="*/ 1352432 w 5735746"/>
                <a:gd name="connsiteY49" fmla="*/ 3004458 h 3149600"/>
                <a:gd name="connsiteX50" fmla="*/ 1221803 w 5735746"/>
                <a:gd name="connsiteY50" fmla="*/ 3048000 h 3149600"/>
                <a:gd name="connsiteX51" fmla="*/ 1120203 w 5735746"/>
                <a:gd name="connsiteY51" fmla="*/ 3077029 h 3149600"/>
                <a:gd name="connsiteX52" fmla="*/ 960546 w 5735746"/>
                <a:gd name="connsiteY52" fmla="*/ 3135086 h 3149600"/>
                <a:gd name="connsiteX53" fmla="*/ 873460 w 5735746"/>
                <a:gd name="connsiteY53" fmla="*/ 3149600 h 3149600"/>
                <a:gd name="connsiteX54" fmla="*/ 713803 w 5735746"/>
                <a:gd name="connsiteY54" fmla="*/ 3135086 h 3149600"/>
                <a:gd name="connsiteX55" fmla="*/ 568660 w 5735746"/>
                <a:gd name="connsiteY55" fmla="*/ 3048000 h 3149600"/>
                <a:gd name="connsiteX56" fmla="*/ 423518 w 5735746"/>
                <a:gd name="connsiteY56" fmla="*/ 2931886 h 3149600"/>
                <a:gd name="connsiteX57" fmla="*/ 394489 w 5735746"/>
                <a:gd name="connsiteY57" fmla="*/ 2888343 h 3149600"/>
                <a:gd name="connsiteX58" fmla="*/ 278375 w 5735746"/>
                <a:gd name="connsiteY58" fmla="*/ 2772229 h 3149600"/>
                <a:gd name="connsiteX59" fmla="*/ 205803 w 5735746"/>
                <a:gd name="connsiteY59" fmla="*/ 2656115 h 3149600"/>
                <a:gd name="connsiteX60" fmla="*/ 176775 w 5735746"/>
                <a:gd name="connsiteY60" fmla="*/ 2583543 h 3149600"/>
                <a:gd name="connsiteX61" fmla="*/ 147746 w 5735746"/>
                <a:gd name="connsiteY61" fmla="*/ 2525486 h 3149600"/>
                <a:gd name="connsiteX62" fmla="*/ 133232 w 5735746"/>
                <a:gd name="connsiteY62" fmla="*/ 2467429 h 3149600"/>
                <a:gd name="connsiteX63" fmla="*/ 89689 w 5735746"/>
                <a:gd name="connsiteY63" fmla="*/ 2423886 h 3149600"/>
                <a:gd name="connsiteX64" fmla="*/ 60660 w 5735746"/>
                <a:gd name="connsiteY64" fmla="*/ 2380343 h 3149600"/>
                <a:gd name="connsiteX65" fmla="*/ 17118 w 5735746"/>
                <a:gd name="connsiteY65" fmla="*/ 2235200 h 3149600"/>
                <a:gd name="connsiteX66" fmla="*/ 2603 w 5735746"/>
                <a:gd name="connsiteY66" fmla="*/ 2061029 h 3149600"/>
                <a:gd name="connsiteX67" fmla="*/ 31632 w 5735746"/>
                <a:gd name="connsiteY67" fmla="*/ 1494972 h 3149600"/>
                <a:gd name="connsiteX68" fmla="*/ 46146 w 5735746"/>
                <a:gd name="connsiteY68" fmla="*/ 1393372 h 3149600"/>
                <a:gd name="connsiteX69" fmla="*/ 60660 w 5735746"/>
                <a:gd name="connsiteY69" fmla="*/ 1349829 h 3149600"/>
                <a:gd name="connsiteX70" fmla="*/ 89689 w 5735746"/>
                <a:gd name="connsiteY70" fmla="*/ 1204686 h 3149600"/>
                <a:gd name="connsiteX71" fmla="*/ 104203 w 5735746"/>
                <a:gd name="connsiteY71" fmla="*/ 1103086 h 3149600"/>
                <a:gd name="connsiteX72" fmla="*/ 133232 w 5735746"/>
                <a:gd name="connsiteY72" fmla="*/ 1059543 h 3149600"/>
                <a:gd name="connsiteX73" fmla="*/ 162260 w 5735746"/>
                <a:gd name="connsiteY73" fmla="*/ 943429 h 3149600"/>
                <a:gd name="connsiteX74" fmla="*/ 191289 w 5735746"/>
                <a:gd name="connsiteY74" fmla="*/ 899886 h 3149600"/>
                <a:gd name="connsiteX75" fmla="*/ 220318 w 5735746"/>
                <a:gd name="connsiteY75" fmla="*/ 783772 h 3149600"/>
                <a:gd name="connsiteX76" fmla="*/ 249346 w 5735746"/>
                <a:gd name="connsiteY76" fmla="*/ 696686 h 3149600"/>
                <a:gd name="connsiteX77" fmla="*/ 263860 w 5735746"/>
                <a:gd name="connsiteY77" fmla="*/ 653143 h 3149600"/>
                <a:gd name="connsiteX78" fmla="*/ 321918 w 5735746"/>
                <a:gd name="connsiteY78" fmla="*/ 551543 h 314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35746" h="3149600">
                  <a:moveTo>
                    <a:pt x="263860" y="682172"/>
                  </a:moveTo>
                  <a:cubicBezTo>
                    <a:pt x="278374" y="643467"/>
                    <a:pt x="284875" y="600716"/>
                    <a:pt x="307403" y="566058"/>
                  </a:cubicBezTo>
                  <a:cubicBezTo>
                    <a:pt x="348590" y="502694"/>
                    <a:pt x="418748" y="459481"/>
                    <a:pt x="452546" y="391886"/>
                  </a:cubicBezTo>
                  <a:cubicBezTo>
                    <a:pt x="462222" y="372534"/>
                    <a:pt x="467494" y="350257"/>
                    <a:pt x="481575" y="333829"/>
                  </a:cubicBezTo>
                  <a:cubicBezTo>
                    <a:pt x="497318" y="315462"/>
                    <a:pt x="521427" y="306216"/>
                    <a:pt x="539632" y="290286"/>
                  </a:cubicBezTo>
                  <a:cubicBezTo>
                    <a:pt x="560229" y="272264"/>
                    <a:pt x="576909" y="250040"/>
                    <a:pt x="597689" y="232229"/>
                  </a:cubicBezTo>
                  <a:cubicBezTo>
                    <a:pt x="644731" y="191907"/>
                    <a:pt x="691280" y="150483"/>
                    <a:pt x="742832" y="116115"/>
                  </a:cubicBezTo>
                  <a:cubicBezTo>
                    <a:pt x="757346" y="106439"/>
                    <a:pt x="770273" y="93795"/>
                    <a:pt x="786375" y="87086"/>
                  </a:cubicBezTo>
                  <a:cubicBezTo>
                    <a:pt x="828742" y="69433"/>
                    <a:pt x="873460" y="58057"/>
                    <a:pt x="917003" y="43543"/>
                  </a:cubicBezTo>
                  <a:cubicBezTo>
                    <a:pt x="988705" y="19642"/>
                    <a:pt x="983723" y="17926"/>
                    <a:pt x="1091175" y="14515"/>
                  </a:cubicBezTo>
                  <a:cubicBezTo>
                    <a:pt x="1352345" y="6224"/>
                    <a:pt x="1613689" y="4838"/>
                    <a:pt x="1874946" y="0"/>
                  </a:cubicBezTo>
                  <a:lnTo>
                    <a:pt x="3137689" y="29029"/>
                  </a:lnTo>
                  <a:cubicBezTo>
                    <a:pt x="3552805" y="41608"/>
                    <a:pt x="3080878" y="39088"/>
                    <a:pt x="3471518" y="72572"/>
                  </a:cubicBezTo>
                  <a:cubicBezTo>
                    <a:pt x="3587308" y="82497"/>
                    <a:pt x="3703672" y="84587"/>
                    <a:pt x="3819860" y="87086"/>
                  </a:cubicBezTo>
                  <a:lnTo>
                    <a:pt x="4821346" y="101600"/>
                  </a:lnTo>
                  <a:cubicBezTo>
                    <a:pt x="4889079" y="106438"/>
                    <a:pt x="4957055" y="108616"/>
                    <a:pt x="5024546" y="116115"/>
                  </a:cubicBezTo>
                  <a:cubicBezTo>
                    <a:pt x="5044372" y="118318"/>
                    <a:pt x="5065823" y="119842"/>
                    <a:pt x="5082603" y="130629"/>
                  </a:cubicBezTo>
                  <a:cubicBezTo>
                    <a:pt x="5134721" y="164133"/>
                    <a:pt x="5179027" y="208464"/>
                    <a:pt x="5227746" y="246743"/>
                  </a:cubicBezTo>
                  <a:cubicBezTo>
                    <a:pt x="5246767" y="261688"/>
                    <a:pt x="5271743" y="270601"/>
                    <a:pt x="5285803" y="290286"/>
                  </a:cubicBezTo>
                  <a:cubicBezTo>
                    <a:pt x="5329321" y="351210"/>
                    <a:pt x="5367406" y="408428"/>
                    <a:pt x="5416432" y="464458"/>
                  </a:cubicBezTo>
                  <a:cubicBezTo>
                    <a:pt x="5429949" y="479905"/>
                    <a:pt x="5445461" y="493486"/>
                    <a:pt x="5459975" y="508000"/>
                  </a:cubicBezTo>
                  <a:cubicBezTo>
                    <a:pt x="5530211" y="718712"/>
                    <a:pt x="5433070" y="455741"/>
                    <a:pt x="5561575" y="696686"/>
                  </a:cubicBezTo>
                  <a:cubicBezTo>
                    <a:pt x="5716111" y="986439"/>
                    <a:pt x="5537935" y="712023"/>
                    <a:pt x="5634146" y="856343"/>
                  </a:cubicBezTo>
                  <a:cubicBezTo>
                    <a:pt x="5648660" y="914400"/>
                    <a:pt x="5664426" y="972159"/>
                    <a:pt x="5677689" y="1030515"/>
                  </a:cubicBezTo>
                  <a:cubicBezTo>
                    <a:pt x="5688624" y="1078627"/>
                    <a:pt x="5696380" y="1127414"/>
                    <a:pt x="5706718" y="1175658"/>
                  </a:cubicBezTo>
                  <a:cubicBezTo>
                    <a:pt x="5717653" y="1226689"/>
                    <a:pt x="5720515" y="1231563"/>
                    <a:pt x="5735746" y="1277258"/>
                  </a:cubicBezTo>
                  <a:cubicBezTo>
                    <a:pt x="5730908" y="1499810"/>
                    <a:pt x="5729787" y="1722475"/>
                    <a:pt x="5721232" y="1944915"/>
                  </a:cubicBezTo>
                  <a:cubicBezTo>
                    <a:pt x="5720101" y="1974322"/>
                    <a:pt x="5712141" y="2003075"/>
                    <a:pt x="5706718" y="2032000"/>
                  </a:cubicBezTo>
                  <a:cubicBezTo>
                    <a:pt x="5697625" y="2080494"/>
                    <a:pt x="5684666" y="2128300"/>
                    <a:pt x="5677689" y="2177143"/>
                  </a:cubicBezTo>
                  <a:cubicBezTo>
                    <a:pt x="5641208" y="2432517"/>
                    <a:pt x="5686176" y="2113494"/>
                    <a:pt x="5648660" y="2394858"/>
                  </a:cubicBezTo>
                  <a:cubicBezTo>
                    <a:pt x="5643798" y="2431326"/>
                    <a:pt x="5639681" y="2499903"/>
                    <a:pt x="5619632" y="2540000"/>
                  </a:cubicBezTo>
                  <a:cubicBezTo>
                    <a:pt x="5611831" y="2555602"/>
                    <a:pt x="5600742" y="2569348"/>
                    <a:pt x="5590603" y="2583543"/>
                  </a:cubicBezTo>
                  <a:cubicBezTo>
                    <a:pt x="5576543" y="2603228"/>
                    <a:pt x="5562989" y="2623395"/>
                    <a:pt x="5547060" y="2641600"/>
                  </a:cubicBezTo>
                  <a:cubicBezTo>
                    <a:pt x="5514463" y="2678854"/>
                    <a:pt x="5473276" y="2716744"/>
                    <a:pt x="5430946" y="2743200"/>
                  </a:cubicBezTo>
                  <a:cubicBezTo>
                    <a:pt x="5412598" y="2754667"/>
                    <a:pt x="5391675" y="2761494"/>
                    <a:pt x="5372889" y="2772229"/>
                  </a:cubicBezTo>
                  <a:cubicBezTo>
                    <a:pt x="5357743" y="2780884"/>
                    <a:pt x="5344948" y="2793457"/>
                    <a:pt x="5329346" y="2801258"/>
                  </a:cubicBezTo>
                  <a:cubicBezTo>
                    <a:pt x="5315662" y="2808100"/>
                    <a:pt x="5300008" y="2810090"/>
                    <a:pt x="5285803" y="2815772"/>
                  </a:cubicBezTo>
                  <a:cubicBezTo>
                    <a:pt x="5251592" y="2829456"/>
                    <a:pt x="5218830" y="2846723"/>
                    <a:pt x="5184203" y="2859315"/>
                  </a:cubicBezTo>
                  <a:cubicBezTo>
                    <a:pt x="5130694" y="2878773"/>
                    <a:pt x="5063053" y="2880186"/>
                    <a:pt x="5010032" y="2888343"/>
                  </a:cubicBezTo>
                  <a:cubicBezTo>
                    <a:pt x="4985649" y="2892094"/>
                    <a:pt x="4961794" y="2898802"/>
                    <a:pt x="4937460" y="2902858"/>
                  </a:cubicBezTo>
                  <a:cubicBezTo>
                    <a:pt x="4903715" y="2908482"/>
                    <a:pt x="4869727" y="2912534"/>
                    <a:pt x="4835860" y="2917372"/>
                  </a:cubicBezTo>
                  <a:lnTo>
                    <a:pt x="4124660" y="2902858"/>
                  </a:lnTo>
                  <a:cubicBezTo>
                    <a:pt x="4071251" y="2901078"/>
                    <a:pt x="4018371" y="2891080"/>
                    <a:pt x="3965003" y="2888343"/>
                  </a:cubicBezTo>
                  <a:cubicBezTo>
                    <a:pt x="3829628" y="2881401"/>
                    <a:pt x="3694070" y="2878667"/>
                    <a:pt x="3558603" y="2873829"/>
                  </a:cubicBezTo>
                  <a:cubicBezTo>
                    <a:pt x="3500546" y="2864153"/>
                    <a:pt x="3442282" y="2855647"/>
                    <a:pt x="3384432" y="2844800"/>
                  </a:cubicBezTo>
                  <a:cubicBezTo>
                    <a:pt x="3364826" y="2841124"/>
                    <a:pt x="3346323" y="2830286"/>
                    <a:pt x="3326375" y="2830286"/>
                  </a:cubicBezTo>
                  <a:cubicBezTo>
                    <a:pt x="2986760" y="2830286"/>
                    <a:pt x="2452712" y="2858782"/>
                    <a:pt x="2121689" y="2873829"/>
                  </a:cubicBezTo>
                  <a:cubicBezTo>
                    <a:pt x="2020089" y="2893181"/>
                    <a:pt x="1919517" y="2919057"/>
                    <a:pt x="1816889" y="2931886"/>
                  </a:cubicBezTo>
                  <a:lnTo>
                    <a:pt x="1584660" y="2960915"/>
                  </a:lnTo>
                  <a:cubicBezTo>
                    <a:pt x="1352000" y="3038467"/>
                    <a:pt x="1686048" y="2934223"/>
                    <a:pt x="1352432" y="3004458"/>
                  </a:cubicBezTo>
                  <a:cubicBezTo>
                    <a:pt x="1307518" y="3013913"/>
                    <a:pt x="1265612" y="3034310"/>
                    <a:pt x="1221803" y="3048000"/>
                  </a:cubicBezTo>
                  <a:cubicBezTo>
                    <a:pt x="1188184" y="3058506"/>
                    <a:pt x="1153617" y="3065891"/>
                    <a:pt x="1120203" y="3077029"/>
                  </a:cubicBezTo>
                  <a:cubicBezTo>
                    <a:pt x="1033626" y="3105889"/>
                    <a:pt x="1055432" y="3111365"/>
                    <a:pt x="960546" y="3135086"/>
                  </a:cubicBezTo>
                  <a:cubicBezTo>
                    <a:pt x="931996" y="3142223"/>
                    <a:pt x="902489" y="3144762"/>
                    <a:pt x="873460" y="3149600"/>
                  </a:cubicBezTo>
                  <a:cubicBezTo>
                    <a:pt x="820241" y="3144762"/>
                    <a:pt x="766326" y="3144934"/>
                    <a:pt x="713803" y="3135086"/>
                  </a:cubicBezTo>
                  <a:cubicBezTo>
                    <a:pt x="641833" y="3121592"/>
                    <a:pt x="626661" y="3090183"/>
                    <a:pt x="568660" y="3048000"/>
                  </a:cubicBezTo>
                  <a:cubicBezTo>
                    <a:pt x="483650" y="2986174"/>
                    <a:pt x="486753" y="3005660"/>
                    <a:pt x="423518" y="2931886"/>
                  </a:cubicBezTo>
                  <a:cubicBezTo>
                    <a:pt x="412165" y="2918641"/>
                    <a:pt x="406223" y="2901251"/>
                    <a:pt x="394489" y="2888343"/>
                  </a:cubicBezTo>
                  <a:cubicBezTo>
                    <a:pt x="357669" y="2847841"/>
                    <a:pt x="278375" y="2772229"/>
                    <a:pt x="278375" y="2772229"/>
                  </a:cubicBezTo>
                  <a:cubicBezTo>
                    <a:pt x="189282" y="2549500"/>
                    <a:pt x="309084" y="2821367"/>
                    <a:pt x="205803" y="2656115"/>
                  </a:cubicBezTo>
                  <a:cubicBezTo>
                    <a:pt x="191995" y="2634021"/>
                    <a:pt x="187356" y="2607352"/>
                    <a:pt x="176775" y="2583543"/>
                  </a:cubicBezTo>
                  <a:cubicBezTo>
                    <a:pt x="167988" y="2563771"/>
                    <a:pt x="157422" y="2544838"/>
                    <a:pt x="147746" y="2525486"/>
                  </a:cubicBezTo>
                  <a:cubicBezTo>
                    <a:pt x="142908" y="2506134"/>
                    <a:pt x="143129" y="2484749"/>
                    <a:pt x="133232" y="2467429"/>
                  </a:cubicBezTo>
                  <a:cubicBezTo>
                    <a:pt x="123048" y="2449607"/>
                    <a:pt x="102830" y="2439655"/>
                    <a:pt x="89689" y="2423886"/>
                  </a:cubicBezTo>
                  <a:cubicBezTo>
                    <a:pt x="78522" y="2410485"/>
                    <a:pt x="70336" y="2394857"/>
                    <a:pt x="60660" y="2380343"/>
                  </a:cubicBezTo>
                  <a:cubicBezTo>
                    <a:pt x="25324" y="2274333"/>
                    <a:pt x="39053" y="2322943"/>
                    <a:pt x="17118" y="2235200"/>
                  </a:cubicBezTo>
                  <a:cubicBezTo>
                    <a:pt x="12280" y="2177143"/>
                    <a:pt x="2603" y="2119287"/>
                    <a:pt x="2603" y="2061029"/>
                  </a:cubicBezTo>
                  <a:cubicBezTo>
                    <a:pt x="2603" y="1322202"/>
                    <a:pt x="-12871" y="1761995"/>
                    <a:pt x="31632" y="1494972"/>
                  </a:cubicBezTo>
                  <a:cubicBezTo>
                    <a:pt x="37256" y="1461227"/>
                    <a:pt x="39437" y="1426918"/>
                    <a:pt x="46146" y="1393372"/>
                  </a:cubicBezTo>
                  <a:cubicBezTo>
                    <a:pt x="49146" y="1378370"/>
                    <a:pt x="57220" y="1364737"/>
                    <a:pt x="60660" y="1349829"/>
                  </a:cubicBezTo>
                  <a:cubicBezTo>
                    <a:pt x="71754" y="1301753"/>
                    <a:pt x="82712" y="1253529"/>
                    <a:pt x="89689" y="1204686"/>
                  </a:cubicBezTo>
                  <a:cubicBezTo>
                    <a:pt x="94527" y="1170819"/>
                    <a:pt x="94373" y="1135854"/>
                    <a:pt x="104203" y="1103086"/>
                  </a:cubicBezTo>
                  <a:cubicBezTo>
                    <a:pt x="109216" y="1086378"/>
                    <a:pt x="123556" y="1074057"/>
                    <a:pt x="133232" y="1059543"/>
                  </a:cubicBezTo>
                  <a:cubicBezTo>
                    <a:pt x="138752" y="1031943"/>
                    <a:pt x="147384" y="973182"/>
                    <a:pt x="162260" y="943429"/>
                  </a:cubicBezTo>
                  <a:cubicBezTo>
                    <a:pt x="170061" y="927827"/>
                    <a:pt x="181613" y="914400"/>
                    <a:pt x="191289" y="899886"/>
                  </a:cubicBezTo>
                  <a:cubicBezTo>
                    <a:pt x="235328" y="767766"/>
                    <a:pt x="167774" y="976434"/>
                    <a:pt x="220318" y="783772"/>
                  </a:cubicBezTo>
                  <a:cubicBezTo>
                    <a:pt x="228369" y="754251"/>
                    <a:pt x="239670" y="725715"/>
                    <a:pt x="249346" y="696686"/>
                  </a:cubicBezTo>
                  <a:cubicBezTo>
                    <a:pt x="254184" y="682172"/>
                    <a:pt x="255373" y="665873"/>
                    <a:pt x="263860" y="653143"/>
                  </a:cubicBezTo>
                  <a:cubicBezTo>
                    <a:pt x="324602" y="562032"/>
                    <a:pt x="321918" y="600946"/>
                    <a:pt x="321918" y="551543"/>
                  </a:cubicBezTo>
                </a:path>
              </a:pathLst>
            </a:custGeom>
            <a:solidFill>
              <a:srgbClr val="33AD23">
                <a:alpha val="81000"/>
              </a:srgbClr>
            </a:solidFill>
            <a:ln w="9525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dirty="0"/>
            </a:p>
          </p:txBody>
        </p:sp>
        <p:sp>
          <p:nvSpPr>
            <p:cNvPr id="2" name="TextBox 1"/>
            <p:cNvSpPr txBox="1"/>
            <p:nvPr/>
          </p:nvSpPr>
          <p:spPr>
            <a:xfrm>
              <a:off x="2743198" y="3489148"/>
              <a:ext cx="3599543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>
                  <a:solidFill>
                    <a:schemeClr val="bg1"/>
                  </a:solidFill>
                </a:rPr>
                <a:t>As well as extracellular matrices in animals, plant have extracellular components….</a:t>
              </a:r>
            </a:p>
            <a:p>
              <a:r>
                <a:rPr lang="en-US" sz="2800" b="1" dirty="0" smtClean="0">
                  <a:solidFill>
                    <a:schemeClr val="bg1"/>
                  </a:solidFill>
                </a:rPr>
                <a:t>Cell Walls</a:t>
              </a:r>
              <a:endParaRPr lang="en-AU" sz="2800" b="1" dirty="0">
                <a:solidFill>
                  <a:schemeClr val="bg1"/>
                </a:solidFill>
              </a:endParaRPr>
            </a:p>
          </p:txBody>
        </p:sp>
        <p:sp>
          <p:nvSpPr>
            <p:cNvPr id="4" name="Freeform 3"/>
            <p:cNvSpPr/>
            <p:nvPr/>
          </p:nvSpPr>
          <p:spPr>
            <a:xfrm>
              <a:off x="5734772" y="4921999"/>
              <a:ext cx="999857" cy="828432"/>
            </a:xfrm>
            <a:custGeom>
              <a:avLst/>
              <a:gdLst>
                <a:gd name="connsiteX0" fmla="*/ 41914 w 999857"/>
                <a:gd name="connsiteY0" fmla="*/ 246743 h 828432"/>
                <a:gd name="connsiteX1" fmla="*/ 85457 w 999857"/>
                <a:gd name="connsiteY1" fmla="*/ 159657 h 828432"/>
                <a:gd name="connsiteX2" fmla="*/ 259629 w 999857"/>
                <a:gd name="connsiteY2" fmla="*/ 14515 h 828432"/>
                <a:gd name="connsiteX3" fmla="*/ 303171 w 999857"/>
                <a:gd name="connsiteY3" fmla="*/ 0 h 828432"/>
                <a:gd name="connsiteX4" fmla="*/ 506371 w 999857"/>
                <a:gd name="connsiteY4" fmla="*/ 14515 h 828432"/>
                <a:gd name="connsiteX5" fmla="*/ 607971 w 999857"/>
                <a:gd name="connsiteY5" fmla="*/ 43543 h 828432"/>
                <a:gd name="connsiteX6" fmla="*/ 738600 w 999857"/>
                <a:gd name="connsiteY6" fmla="*/ 130629 h 828432"/>
                <a:gd name="connsiteX7" fmla="*/ 840200 w 999857"/>
                <a:gd name="connsiteY7" fmla="*/ 203200 h 828432"/>
                <a:gd name="connsiteX8" fmla="*/ 869229 w 999857"/>
                <a:gd name="connsiteY8" fmla="*/ 246743 h 828432"/>
                <a:gd name="connsiteX9" fmla="*/ 941800 w 999857"/>
                <a:gd name="connsiteY9" fmla="*/ 304800 h 828432"/>
                <a:gd name="connsiteX10" fmla="*/ 999857 w 999857"/>
                <a:gd name="connsiteY10" fmla="*/ 391886 h 828432"/>
                <a:gd name="connsiteX11" fmla="*/ 985343 w 999857"/>
                <a:gd name="connsiteY11" fmla="*/ 537029 h 828432"/>
                <a:gd name="connsiteX12" fmla="*/ 941800 w 999857"/>
                <a:gd name="connsiteY12" fmla="*/ 609600 h 828432"/>
                <a:gd name="connsiteX13" fmla="*/ 796657 w 999857"/>
                <a:gd name="connsiteY13" fmla="*/ 740229 h 828432"/>
                <a:gd name="connsiteX14" fmla="*/ 753114 w 999857"/>
                <a:gd name="connsiteY14" fmla="*/ 754743 h 828432"/>
                <a:gd name="connsiteX15" fmla="*/ 172543 w 999857"/>
                <a:gd name="connsiteY15" fmla="*/ 769257 h 828432"/>
                <a:gd name="connsiteX16" fmla="*/ 114486 w 999857"/>
                <a:gd name="connsiteY16" fmla="*/ 725715 h 828432"/>
                <a:gd name="connsiteX17" fmla="*/ 70943 w 999857"/>
                <a:gd name="connsiteY17" fmla="*/ 696686 h 828432"/>
                <a:gd name="connsiteX18" fmla="*/ 27400 w 999857"/>
                <a:gd name="connsiteY18" fmla="*/ 638629 h 828432"/>
                <a:gd name="connsiteX19" fmla="*/ 27400 w 999857"/>
                <a:gd name="connsiteY19" fmla="*/ 275772 h 828432"/>
                <a:gd name="connsiteX20" fmla="*/ 85457 w 999857"/>
                <a:gd name="connsiteY20" fmla="*/ 217715 h 828432"/>
                <a:gd name="connsiteX21" fmla="*/ 158029 w 999857"/>
                <a:gd name="connsiteY21" fmla="*/ 217715 h 828432"/>
                <a:gd name="connsiteX22" fmla="*/ 99971 w 999857"/>
                <a:gd name="connsiteY22" fmla="*/ 319315 h 828432"/>
                <a:gd name="connsiteX23" fmla="*/ 85457 w 999857"/>
                <a:gd name="connsiteY23" fmla="*/ 362857 h 828432"/>
                <a:gd name="connsiteX24" fmla="*/ 56429 w 999857"/>
                <a:gd name="connsiteY24" fmla="*/ 420915 h 828432"/>
                <a:gd name="connsiteX25" fmla="*/ 99971 w 999857"/>
                <a:gd name="connsiteY25" fmla="*/ 391886 h 828432"/>
                <a:gd name="connsiteX26" fmla="*/ 201571 w 999857"/>
                <a:gd name="connsiteY26" fmla="*/ 246743 h 828432"/>
                <a:gd name="connsiteX27" fmla="*/ 230600 w 999857"/>
                <a:gd name="connsiteY27" fmla="*/ 203200 h 828432"/>
                <a:gd name="connsiteX28" fmla="*/ 259629 w 999857"/>
                <a:gd name="connsiteY28" fmla="*/ 145143 h 828432"/>
                <a:gd name="connsiteX29" fmla="*/ 303171 w 999857"/>
                <a:gd name="connsiteY29" fmla="*/ 87086 h 828432"/>
                <a:gd name="connsiteX30" fmla="*/ 332200 w 999857"/>
                <a:gd name="connsiteY30" fmla="*/ 29029 h 828432"/>
                <a:gd name="connsiteX31" fmla="*/ 288657 w 999857"/>
                <a:gd name="connsiteY31" fmla="*/ 188686 h 828432"/>
                <a:gd name="connsiteX32" fmla="*/ 274143 w 999857"/>
                <a:gd name="connsiteY32" fmla="*/ 261257 h 828432"/>
                <a:gd name="connsiteX33" fmla="*/ 230600 w 999857"/>
                <a:gd name="connsiteY33" fmla="*/ 362857 h 828432"/>
                <a:gd name="connsiteX34" fmla="*/ 201571 w 999857"/>
                <a:gd name="connsiteY34" fmla="*/ 508000 h 828432"/>
                <a:gd name="connsiteX35" fmla="*/ 303171 w 999857"/>
                <a:gd name="connsiteY35" fmla="*/ 290286 h 828432"/>
                <a:gd name="connsiteX36" fmla="*/ 346714 w 999857"/>
                <a:gd name="connsiteY36" fmla="*/ 188686 h 828432"/>
                <a:gd name="connsiteX37" fmla="*/ 404771 w 999857"/>
                <a:gd name="connsiteY37" fmla="*/ 101600 h 828432"/>
                <a:gd name="connsiteX38" fmla="*/ 346714 w 999857"/>
                <a:gd name="connsiteY38" fmla="*/ 217715 h 828432"/>
                <a:gd name="connsiteX39" fmla="*/ 317686 w 999857"/>
                <a:gd name="connsiteY39" fmla="*/ 261257 h 828432"/>
                <a:gd name="connsiteX40" fmla="*/ 230600 w 999857"/>
                <a:gd name="connsiteY40" fmla="*/ 391886 h 828432"/>
                <a:gd name="connsiteX41" fmla="*/ 216086 w 999857"/>
                <a:gd name="connsiteY41" fmla="*/ 449943 h 828432"/>
                <a:gd name="connsiteX42" fmla="*/ 201571 w 999857"/>
                <a:gd name="connsiteY42" fmla="*/ 493486 h 828432"/>
                <a:gd name="connsiteX43" fmla="*/ 274143 w 999857"/>
                <a:gd name="connsiteY43" fmla="*/ 464457 h 828432"/>
                <a:gd name="connsiteX44" fmla="*/ 404771 w 999857"/>
                <a:gd name="connsiteY44" fmla="*/ 348343 h 828432"/>
                <a:gd name="connsiteX45" fmla="*/ 433800 w 999857"/>
                <a:gd name="connsiteY45" fmla="*/ 304800 h 828432"/>
                <a:gd name="connsiteX46" fmla="*/ 491857 w 999857"/>
                <a:gd name="connsiteY46" fmla="*/ 246743 h 828432"/>
                <a:gd name="connsiteX47" fmla="*/ 433800 w 999857"/>
                <a:gd name="connsiteY47" fmla="*/ 362857 h 828432"/>
                <a:gd name="connsiteX48" fmla="*/ 419286 w 999857"/>
                <a:gd name="connsiteY48" fmla="*/ 435429 h 828432"/>
                <a:gd name="connsiteX49" fmla="*/ 375743 w 999857"/>
                <a:gd name="connsiteY49" fmla="*/ 537029 h 828432"/>
                <a:gd name="connsiteX50" fmla="*/ 332200 w 999857"/>
                <a:gd name="connsiteY50" fmla="*/ 682172 h 828432"/>
                <a:gd name="connsiteX51" fmla="*/ 317686 w 999857"/>
                <a:gd name="connsiteY51" fmla="*/ 740229 h 828432"/>
                <a:gd name="connsiteX52" fmla="*/ 346714 w 999857"/>
                <a:gd name="connsiteY52" fmla="*/ 653143 h 828432"/>
                <a:gd name="connsiteX53" fmla="*/ 375743 w 999857"/>
                <a:gd name="connsiteY53" fmla="*/ 580572 h 828432"/>
                <a:gd name="connsiteX54" fmla="*/ 433800 w 999857"/>
                <a:gd name="connsiteY54" fmla="*/ 478972 h 828432"/>
                <a:gd name="connsiteX55" fmla="*/ 477343 w 999857"/>
                <a:gd name="connsiteY55" fmla="*/ 406400 h 828432"/>
                <a:gd name="connsiteX56" fmla="*/ 535400 w 999857"/>
                <a:gd name="connsiteY56" fmla="*/ 319315 h 828432"/>
                <a:gd name="connsiteX57" fmla="*/ 593457 w 999857"/>
                <a:gd name="connsiteY57" fmla="*/ 217715 h 828432"/>
                <a:gd name="connsiteX58" fmla="*/ 637000 w 999857"/>
                <a:gd name="connsiteY58" fmla="*/ 188686 h 828432"/>
                <a:gd name="connsiteX59" fmla="*/ 564429 w 999857"/>
                <a:gd name="connsiteY59" fmla="*/ 377372 h 828432"/>
                <a:gd name="connsiteX60" fmla="*/ 520886 w 999857"/>
                <a:gd name="connsiteY60" fmla="*/ 653143 h 828432"/>
                <a:gd name="connsiteX61" fmla="*/ 506371 w 999857"/>
                <a:gd name="connsiteY61" fmla="*/ 754743 h 828432"/>
                <a:gd name="connsiteX62" fmla="*/ 520886 w 999857"/>
                <a:gd name="connsiteY62" fmla="*/ 711200 h 828432"/>
                <a:gd name="connsiteX63" fmla="*/ 564429 w 999857"/>
                <a:gd name="connsiteY63" fmla="*/ 638629 h 828432"/>
                <a:gd name="connsiteX64" fmla="*/ 593457 w 999857"/>
                <a:gd name="connsiteY64" fmla="*/ 580572 h 828432"/>
                <a:gd name="connsiteX65" fmla="*/ 637000 w 999857"/>
                <a:gd name="connsiteY65" fmla="*/ 508000 h 828432"/>
                <a:gd name="connsiteX66" fmla="*/ 651514 w 999857"/>
                <a:gd name="connsiteY66" fmla="*/ 464457 h 828432"/>
                <a:gd name="connsiteX67" fmla="*/ 680543 w 999857"/>
                <a:gd name="connsiteY67" fmla="*/ 391886 h 828432"/>
                <a:gd name="connsiteX68" fmla="*/ 709571 w 999857"/>
                <a:gd name="connsiteY68" fmla="*/ 348343 h 828432"/>
                <a:gd name="connsiteX69" fmla="*/ 753114 w 999857"/>
                <a:gd name="connsiteY69" fmla="*/ 261257 h 828432"/>
                <a:gd name="connsiteX70" fmla="*/ 767629 w 999857"/>
                <a:gd name="connsiteY70" fmla="*/ 595086 h 828432"/>
                <a:gd name="connsiteX71" fmla="*/ 753114 w 999857"/>
                <a:gd name="connsiteY71" fmla="*/ 638629 h 828432"/>
                <a:gd name="connsiteX72" fmla="*/ 796657 w 999857"/>
                <a:gd name="connsiteY72" fmla="*/ 566057 h 828432"/>
                <a:gd name="connsiteX73" fmla="*/ 854714 w 999857"/>
                <a:gd name="connsiteY73" fmla="*/ 464457 h 828432"/>
                <a:gd name="connsiteX74" fmla="*/ 869229 w 999857"/>
                <a:gd name="connsiteY74" fmla="*/ 406400 h 828432"/>
                <a:gd name="connsiteX75" fmla="*/ 883743 w 999857"/>
                <a:gd name="connsiteY75" fmla="*/ 362857 h 828432"/>
                <a:gd name="connsiteX76" fmla="*/ 912771 w 999857"/>
                <a:gd name="connsiteY76" fmla="*/ 420915 h 828432"/>
                <a:gd name="connsiteX77" fmla="*/ 825686 w 999857"/>
                <a:gd name="connsiteY77" fmla="*/ 653143 h 828432"/>
                <a:gd name="connsiteX78" fmla="*/ 753114 w 999857"/>
                <a:gd name="connsiteY78" fmla="*/ 682172 h 828432"/>
                <a:gd name="connsiteX79" fmla="*/ 695057 w 999857"/>
                <a:gd name="connsiteY79" fmla="*/ 740229 h 828432"/>
                <a:gd name="connsiteX80" fmla="*/ 651514 w 999857"/>
                <a:gd name="connsiteY80" fmla="*/ 754743 h 828432"/>
                <a:gd name="connsiteX81" fmla="*/ 419286 w 999857"/>
                <a:gd name="connsiteY81" fmla="*/ 725715 h 828432"/>
                <a:gd name="connsiteX82" fmla="*/ 361229 w 999857"/>
                <a:gd name="connsiteY82" fmla="*/ 711200 h 828432"/>
                <a:gd name="connsiteX83" fmla="*/ 274143 w 999857"/>
                <a:gd name="connsiteY83" fmla="*/ 682172 h 828432"/>
                <a:gd name="connsiteX84" fmla="*/ 216086 w 999857"/>
                <a:gd name="connsiteY84" fmla="*/ 667657 h 828432"/>
                <a:gd name="connsiteX85" fmla="*/ 158029 w 999857"/>
                <a:gd name="connsiteY85" fmla="*/ 638629 h 828432"/>
                <a:gd name="connsiteX86" fmla="*/ 85457 w 999857"/>
                <a:gd name="connsiteY86" fmla="*/ 551543 h 828432"/>
                <a:gd name="connsiteX87" fmla="*/ 41914 w 999857"/>
                <a:gd name="connsiteY87" fmla="*/ 493486 h 828432"/>
                <a:gd name="connsiteX88" fmla="*/ 27400 w 999857"/>
                <a:gd name="connsiteY88" fmla="*/ 420915 h 828432"/>
                <a:gd name="connsiteX89" fmla="*/ 85457 w 999857"/>
                <a:gd name="connsiteY89" fmla="*/ 217715 h 828432"/>
                <a:gd name="connsiteX90" fmla="*/ 114486 w 999857"/>
                <a:gd name="connsiteY90" fmla="*/ 174172 h 828432"/>
                <a:gd name="connsiteX91" fmla="*/ 172543 w 999857"/>
                <a:gd name="connsiteY91" fmla="*/ 159657 h 828432"/>
                <a:gd name="connsiteX92" fmla="*/ 288657 w 999857"/>
                <a:gd name="connsiteY92" fmla="*/ 116115 h 828432"/>
                <a:gd name="connsiteX93" fmla="*/ 419286 w 999857"/>
                <a:gd name="connsiteY93" fmla="*/ 145143 h 828432"/>
                <a:gd name="connsiteX94" fmla="*/ 477343 w 999857"/>
                <a:gd name="connsiteY94" fmla="*/ 261257 h 828432"/>
                <a:gd name="connsiteX95" fmla="*/ 520886 w 999857"/>
                <a:gd name="connsiteY95" fmla="*/ 348343 h 828432"/>
                <a:gd name="connsiteX96" fmla="*/ 549914 w 999857"/>
                <a:gd name="connsiteY96" fmla="*/ 449943 h 828432"/>
                <a:gd name="connsiteX97" fmla="*/ 564429 w 999857"/>
                <a:gd name="connsiteY97" fmla="*/ 493486 h 828432"/>
                <a:gd name="connsiteX98" fmla="*/ 578943 w 999857"/>
                <a:gd name="connsiteY98" fmla="*/ 551543 h 828432"/>
                <a:gd name="connsiteX99" fmla="*/ 622486 w 999857"/>
                <a:gd name="connsiteY99" fmla="*/ 682172 h 828432"/>
                <a:gd name="connsiteX100" fmla="*/ 637000 w 999857"/>
                <a:gd name="connsiteY100" fmla="*/ 740229 h 828432"/>
                <a:gd name="connsiteX101" fmla="*/ 303171 w 999857"/>
                <a:gd name="connsiteY101" fmla="*/ 362857 h 828432"/>
                <a:gd name="connsiteX102" fmla="*/ 172543 w 999857"/>
                <a:gd name="connsiteY102" fmla="*/ 188686 h 828432"/>
                <a:gd name="connsiteX103" fmla="*/ 129000 w 999857"/>
                <a:gd name="connsiteY103" fmla="*/ 130629 h 828432"/>
                <a:gd name="connsiteX104" fmla="*/ 201571 w 999857"/>
                <a:gd name="connsiteY104" fmla="*/ 159657 h 828432"/>
                <a:gd name="connsiteX105" fmla="*/ 303171 w 999857"/>
                <a:gd name="connsiteY105" fmla="*/ 188686 h 828432"/>
                <a:gd name="connsiteX106" fmla="*/ 477343 w 999857"/>
                <a:gd name="connsiteY106" fmla="*/ 319315 h 828432"/>
                <a:gd name="connsiteX107" fmla="*/ 520886 w 999857"/>
                <a:gd name="connsiteY107" fmla="*/ 333829 h 828432"/>
                <a:gd name="connsiteX108" fmla="*/ 578943 w 999857"/>
                <a:gd name="connsiteY108" fmla="*/ 362857 h 828432"/>
                <a:gd name="connsiteX109" fmla="*/ 753114 w 999857"/>
                <a:gd name="connsiteY109" fmla="*/ 377372 h 828432"/>
                <a:gd name="connsiteX110" fmla="*/ 796657 w 999857"/>
                <a:gd name="connsiteY110" fmla="*/ 391886 h 828432"/>
                <a:gd name="connsiteX111" fmla="*/ 825686 w 999857"/>
                <a:gd name="connsiteY111" fmla="*/ 290286 h 828432"/>
                <a:gd name="connsiteX112" fmla="*/ 767629 w 999857"/>
                <a:gd name="connsiteY112" fmla="*/ 261257 h 828432"/>
                <a:gd name="connsiteX113" fmla="*/ 724086 w 999857"/>
                <a:gd name="connsiteY113" fmla="*/ 232229 h 828432"/>
                <a:gd name="connsiteX114" fmla="*/ 622486 w 999857"/>
                <a:gd name="connsiteY114" fmla="*/ 188686 h 828432"/>
                <a:gd name="connsiteX115" fmla="*/ 520886 w 999857"/>
                <a:gd name="connsiteY115" fmla="*/ 130629 h 828432"/>
                <a:gd name="connsiteX116" fmla="*/ 477343 w 999857"/>
                <a:gd name="connsiteY116" fmla="*/ 116115 h 828432"/>
                <a:gd name="connsiteX117" fmla="*/ 390257 w 999857"/>
                <a:gd name="connsiteY117" fmla="*/ 261257 h 828432"/>
                <a:gd name="connsiteX118" fmla="*/ 404771 w 999857"/>
                <a:gd name="connsiteY118" fmla="*/ 464457 h 828432"/>
                <a:gd name="connsiteX119" fmla="*/ 462829 w 999857"/>
                <a:gd name="connsiteY119" fmla="*/ 493486 h 828432"/>
                <a:gd name="connsiteX120" fmla="*/ 709571 w 999857"/>
                <a:gd name="connsiteY120" fmla="*/ 537029 h 828432"/>
                <a:gd name="connsiteX121" fmla="*/ 753114 w 999857"/>
                <a:gd name="connsiteY121" fmla="*/ 551543 h 828432"/>
                <a:gd name="connsiteX122" fmla="*/ 767629 w 999857"/>
                <a:gd name="connsiteY122" fmla="*/ 595086 h 828432"/>
                <a:gd name="connsiteX123" fmla="*/ 637000 w 999857"/>
                <a:gd name="connsiteY123" fmla="*/ 638629 h 828432"/>
                <a:gd name="connsiteX124" fmla="*/ 549914 w 999857"/>
                <a:gd name="connsiteY124" fmla="*/ 609600 h 828432"/>
                <a:gd name="connsiteX125" fmla="*/ 491857 w 999857"/>
                <a:gd name="connsiteY125" fmla="*/ 595086 h 828432"/>
                <a:gd name="connsiteX126" fmla="*/ 404771 w 999857"/>
                <a:gd name="connsiteY126" fmla="*/ 566057 h 828432"/>
                <a:gd name="connsiteX127" fmla="*/ 361229 w 999857"/>
                <a:gd name="connsiteY127" fmla="*/ 551543 h 828432"/>
                <a:gd name="connsiteX128" fmla="*/ 288657 w 999857"/>
                <a:gd name="connsiteY128" fmla="*/ 522515 h 828432"/>
                <a:gd name="connsiteX129" fmla="*/ 201571 w 999857"/>
                <a:gd name="connsiteY129" fmla="*/ 464457 h 828432"/>
                <a:gd name="connsiteX130" fmla="*/ 187057 w 999857"/>
                <a:gd name="connsiteY130" fmla="*/ 522515 h 828432"/>
                <a:gd name="connsiteX131" fmla="*/ 230600 w 999857"/>
                <a:gd name="connsiteY131" fmla="*/ 624115 h 828432"/>
                <a:gd name="connsiteX132" fmla="*/ 114486 w 999857"/>
                <a:gd name="connsiteY132" fmla="*/ 653143 h 828432"/>
                <a:gd name="connsiteX133" fmla="*/ 99971 w 999857"/>
                <a:gd name="connsiteY133" fmla="*/ 595086 h 828432"/>
                <a:gd name="connsiteX134" fmla="*/ 114486 w 999857"/>
                <a:gd name="connsiteY134" fmla="*/ 537029 h 828432"/>
                <a:gd name="connsiteX135" fmla="*/ 216086 w 999857"/>
                <a:gd name="connsiteY135" fmla="*/ 478972 h 828432"/>
                <a:gd name="connsiteX136" fmla="*/ 274143 w 999857"/>
                <a:gd name="connsiteY136" fmla="*/ 493486 h 828432"/>
                <a:gd name="connsiteX137" fmla="*/ 288657 w 999857"/>
                <a:gd name="connsiteY137" fmla="*/ 537029 h 828432"/>
                <a:gd name="connsiteX138" fmla="*/ 303171 w 999857"/>
                <a:gd name="connsiteY138" fmla="*/ 595086 h 828432"/>
                <a:gd name="connsiteX139" fmla="*/ 288657 w 999857"/>
                <a:gd name="connsiteY139" fmla="*/ 696686 h 828432"/>
                <a:gd name="connsiteX140" fmla="*/ 245114 w 999857"/>
                <a:gd name="connsiteY140" fmla="*/ 711200 h 828432"/>
                <a:gd name="connsiteX141" fmla="*/ 158029 w 999857"/>
                <a:gd name="connsiteY141" fmla="*/ 696686 h 828432"/>
                <a:gd name="connsiteX142" fmla="*/ 172543 w 999857"/>
                <a:gd name="connsiteY142" fmla="*/ 391886 h 828432"/>
                <a:gd name="connsiteX143" fmla="*/ 216086 w 999857"/>
                <a:gd name="connsiteY143" fmla="*/ 362857 h 828432"/>
                <a:gd name="connsiteX144" fmla="*/ 288657 w 999857"/>
                <a:gd name="connsiteY144" fmla="*/ 275772 h 828432"/>
                <a:gd name="connsiteX145" fmla="*/ 317686 w 999857"/>
                <a:gd name="connsiteY145" fmla="*/ 232229 h 828432"/>
                <a:gd name="connsiteX146" fmla="*/ 361229 w 999857"/>
                <a:gd name="connsiteY146" fmla="*/ 174172 h 828432"/>
                <a:gd name="connsiteX147" fmla="*/ 390257 w 999857"/>
                <a:gd name="connsiteY147" fmla="*/ 130629 h 828432"/>
                <a:gd name="connsiteX148" fmla="*/ 506371 w 999857"/>
                <a:gd name="connsiteY148" fmla="*/ 87086 h 828432"/>
                <a:gd name="connsiteX149" fmla="*/ 578943 w 999857"/>
                <a:gd name="connsiteY149" fmla="*/ 101600 h 828432"/>
                <a:gd name="connsiteX150" fmla="*/ 622486 w 999857"/>
                <a:gd name="connsiteY150" fmla="*/ 145143 h 828432"/>
                <a:gd name="connsiteX151" fmla="*/ 666029 w 999857"/>
                <a:gd name="connsiteY151" fmla="*/ 159657 h 828432"/>
                <a:gd name="connsiteX152" fmla="*/ 724086 w 999857"/>
                <a:gd name="connsiteY152" fmla="*/ 232229 h 828432"/>
                <a:gd name="connsiteX153" fmla="*/ 767629 w 999857"/>
                <a:gd name="connsiteY153" fmla="*/ 333829 h 828432"/>
                <a:gd name="connsiteX154" fmla="*/ 796657 w 999857"/>
                <a:gd name="connsiteY154" fmla="*/ 377372 h 828432"/>
                <a:gd name="connsiteX155" fmla="*/ 796657 w 999857"/>
                <a:gd name="connsiteY155" fmla="*/ 435429 h 828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</a:cxnLst>
              <a:rect l="l" t="t" r="r" b="b"/>
              <a:pathLst>
                <a:path w="999857" h="828432">
                  <a:moveTo>
                    <a:pt x="41914" y="246743"/>
                  </a:moveTo>
                  <a:cubicBezTo>
                    <a:pt x="56428" y="217714"/>
                    <a:pt x="65669" y="185382"/>
                    <a:pt x="85457" y="159657"/>
                  </a:cubicBezTo>
                  <a:cubicBezTo>
                    <a:pt x="137312" y="92246"/>
                    <a:pt x="187038" y="50811"/>
                    <a:pt x="259629" y="14515"/>
                  </a:cubicBezTo>
                  <a:cubicBezTo>
                    <a:pt x="273313" y="7673"/>
                    <a:pt x="288657" y="4838"/>
                    <a:pt x="303171" y="0"/>
                  </a:cubicBezTo>
                  <a:cubicBezTo>
                    <a:pt x="370904" y="4838"/>
                    <a:pt x="438880" y="7016"/>
                    <a:pt x="506371" y="14515"/>
                  </a:cubicBezTo>
                  <a:cubicBezTo>
                    <a:pt x="514711" y="15442"/>
                    <a:pt x="595018" y="35987"/>
                    <a:pt x="607971" y="43543"/>
                  </a:cubicBezTo>
                  <a:cubicBezTo>
                    <a:pt x="653174" y="69912"/>
                    <a:pt x="695057" y="101600"/>
                    <a:pt x="738600" y="130629"/>
                  </a:cubicBezTo>
                  <a:cubicBezTo>
                    <a:pt x="763328" y="147114"/>
                    <a:pt x="822192" y="185192"/>
                    <a:pt x="840200" y="203200"/>
                  </a:cubicBezTo>
                  <a:cubicBezTo>
                    <a:pt x="852535" y="215535"/>
                    <a:pt x="856894" y="234408"/>
                    <a:pt x="869229" y="246743"/>
                  </a:cubicBezTo>
                  <a:cubicBezTo>
                    <a:pt x="891134" y="268648"/>
                    <a:pt x="921076" y="281774"/>
                    <a:pt x="941800" y="304800"/>
                  </a:cubicBezTo>
                  <a:cubicBezTo>
                    <a:pt x="965139" y="330732"/>
                    <a:pt x="999857" y="391886"/>
                    <a:pt x="999857" y="391886"/>
                  </a:cubicBezTo>
                  <a:cubicBezTo>
                    <a:pt x="995019" y="440267"/>
                    <a:pt x="997871" y="490048"/>
                    <a:pt x="985343" y="537029"/>
                  </a:cubicBezTo>
                  <a:cubicBezTo>
                    <a:pt x="978074" y="564287"/>
                    <a:pt x="959664" y="587766"/>
                    <a:pt x="941800" y="609600"/>
                  </a:cubicBezTo>
                  <a:cubicBezTo>
                    <a:pt x="915515" y="641726"/>
                    <a:pt x="841650" y="714519"/>
                    <a:pt x="796657" y="740229"/>
                  </a:cubicBezTo>
                  <a:cubicBezTo>
                    <a:pt x="783373" y="747820"/>
                    <a:pt x="767628" y="749905"/>
                    <a:pt x="753114" y="754743"/>
                  </a:cubicBezTo>
                  <a:cubicBezTo>
                    <a:pt x="565557" y="879782"/>
                    <a:pt x="675836" y="818359"/>
                    <a:pt x="172543" y="769257"/>
                  </a:cubicBezTo>
                  <a:cubicBezTo>
                    <a:pt x="148467" y="766908"/>
                    <a:pt x="134170" y="739775"/>
                    <a:pt x="114486" y="725715"/>
                  </a:cubicBezTo>
                  <a:cubicBezTo>
                    <a:pt x="100291" y="715576"/>
                    <a:pt x="83278" y="709021"/>
                    <a:pt x="70943" y="696686"/>
                  </a:cubicBezTo>
                  <a:cubicBezTo>
                    <a:pt x="53838" y="679581"/>
                    <a:pt x="41914" y="657981"/>
                    <a:pt x="27400" y="638629"/>
                  </a:cubicBezTo>
                  <a:cubicBezTo>
                    <a:pt x="-19468" y="498021"/>
                    <a:pt x="2870" y="582405"/>
                    <a:pt x="27400" y="275772"/>
                  </a:cubicBezTo>
                  <a:cubicBezTo>
                    <a:pt x="31642" y="222751"/>
                    <a:pt x="42510" y="232030"/>
                    <a:pt x="85457" y="217715"/>
                  </a:cubicBezTo>
                  <a:cubicBezTo>
                    <a:pt x="93779" y="209393"/>
                    <a:pt x="158029" y="116678"/>
                    <a:pt x="158029" y="217715"/>
                  </a:cubicBezTo>
                  <a:cubicBezTo>
                    <a:pt x="158029" y="236130"/>
                    <a:pt x="111308" y="302309"/>
                    <a:pt x="99971" y="319315"/>
                  </a:cubicBezTo>
                  <a:cubicBezTo>
                    <a:pt x="95133" y="333829"/>
                    <a:pt x="91484" y="348795"/>
                    <a:pt x="85457" y="362857"/>
                  </a:cubicBezTo>
                  <a:cubicBezTo>
                    <a:pt x="76934" y="382744"/>
                    <a:pt x="46753" y="401562"/>
                    <a:pt x="56429" y="420915"/>
                  </a:cubicBezTo>
                  <a:cubicBezTo>
                    <a:pt x="64230" y="436517"/>
                    <a:pt x="87636" y="404221"/>
                    <a:pt x="99971" y="391886"/>
                  </a:cubicBezTo>
                  <a:cubicBezTo>
                    <a:pt x="151383" y="340474"/>
                    <a:pt x="164192" y="306551"/>
                    <a:pt x="201571" y="246743"/>
                  </a:cubicBezTo>
                  <a:cubicBezTo>
                    <a:pt x="210816" y="231950"/>
                    <a:pt x="221945" y="218346"/>
                    <a:pt x="230600" y="203200"/>
                  </a:cubicBezTo>
                  <a:cubicBezTo>
                    <a:pt x="241335" y="184414"/>
                    <a:pt x="248162" y="163491"/>
                    <a:pt x="259629" y="145143"/>
                  </a:cubicBezTo>
                  <a:cubicBezTo>
                    <a:pt x="272450" y="124630"/>
                    <a:pt x="290350" y="107599"/>
                    <a:pt x="303171" y="87086"/>
                  </a:cubicBezTo>
                  <a:cubicBezTo>
                    <a:pt x="314638" y="68738"/>
                    <a:pt x="335260" y="7610"/>
                    <a:pt x="332200" y="29029"/>
                  </a:cubicBezTo>
                  <a:cubicBezTo>
                    <a:pt x="324399" y="83637"/>
                    <a:pt x="302036" y="135170"/>
                    <a:pt x="288657" y="188686"/>
                  </a:cubicBezTo>
                  <a:cubicBezTo>
                    <a:pt x="282674" y="212619"/>
                    <a:pt x="280126" y="237324"/>
                    <a:pt x="274143" y="261257"/>
                  </a:cubicBezTo>
                  <a:cubicBezTo>
                    <a:pt x="263464" y="303972"/>
                    <a:pt x="251371" y="321316"/>
                    <a:pt x="230600" y="362857"/>
                  </a:cubicBezTo>
                  <a:cubicBezTo>
                    <a:pt x="220924" y="411238"/>
                    <a:pt x="184247" y="554198"/>
                    <a:pt x="201571" y="508000"/>
                  </a:cubicBezTo>
                  <a:cubicBezTo>
                    <a:pt x="290033" y="272103"/>
                    <a:pt x="195143" y="506342"/>
                    <a:pt x="303171" y="290286"/>
                  </a:cubicBezTo>
                  <a:cubicBezTo>
                    <a:pt x="319649" y="257330"/>
                    <a:pt x="329245" y="221128"/>
                    <a:pt x="346714" y="188686"/>
                  </a:cubicBezTo>
                  <a:cubicBezTo>
                    <a:pt x="363254" y="157968"/>
                    <a:pt x="420373" y="70395"/>
                    <a:pt x="404771" y="101600"/>
                  </a:cubicBezTo>
                  <a:cubicBezTo>
                    <a:pt x="385419" y="140305"/>
                    <a:pt x="367435" y="179725"/>
                    <a:pt x="346714" y="217715"/>
                  </a:cubicBezTo>
                  <a:cubicBezTo>
                    <a:pt x="338361" y="233029"/>
                    <a:pt x="326931" y="246465"/>
                    <a:pt x="317686" y="261257"/>
                  </a:cubicBezTo>
                  <a:cubicBezTo>
                    <a:pt x="247700" y="373235"/>
                    <a:pt x="303072" y="295257"/>
                    <a:pt x="230600" y="391886"/>
                  </a:cubicBezTo>
                  <a:cubicBezTo>
                    <a:pt x="225762" y="411238"/>
                    <a:pt x="221566" y="430763"/>
                    <a:pt x="216086" y="449943"/>
                  </a:cubicBezTo>
                  <a:cubicBezTo>
                    <a:pt x="211883" y="464654"/>
                    <a:pt x="186728" y="489775"/>
                    <a:pt x="201571" y="493486"/>
                  </a:cubicBezTo>
                  <a:cubicBezTo>
                    <a:pt x="226847" y="499805"/>
                    <a:pt x="251802" y="477862"/>
                    <a:pt x="274143" y="464457"/>
                  </a:cubicBezTo>
                  <a:cubicBezTo>
                    <a:pt x="308308" y="443958"/>
                    <a:pt x="377619" y="380020"/>
                    <a:pt x="404771" y="348343"/>
                  </a:cubicBezTo>
                  <a:cubicBezTo>
                    <a:pt x="416124" y="335098"/>
                    <a:pt x="422447" y="318045"/>
                    <a:pt x="433800" y="304800"/>
                  </a:cubicBezTo>
                  <a:cubicBezTo>
                    <a:pt x="451611" y="284020"/>
                    <a:pt x="472505" y="266095"/>
                    <a:pt x="491857" y="246743"/>
                  </a:cubicBezTo>
                  <a:cubicBezTo>
                    <a:pt x="447498" y="424181"/>
                    <a:pt x="518389" y="172530"/>
                    <a:pt x="433800" y="362857"/>
                  </a:cubicBezTo>
                  <a:cubicBezTo>
                    <a:pt x="423781" y="385400"/>
                    <a:pt x="427087" y="412025"/>
                    <a:pt x="419286" y="435429"/>
                  </a:cubicBezTo>
                  <a:cubicBezTo>
                    <a:pt x="407634" y="470384"/>
                    <a:pt x="390257" y="503162"/>
                    <a:pt x="375743" y="537029"/>
                  </a:cubicBezTo>
                  <a:cubicBezTo>
                    <a:pt x="346195" y="714320"/>
                    <a:pt x="382828" y="547164"/>
                    <a:pt x="332200" y="682172"/>
                  </a:cubicBezTo>
                  <a:cubicBezTo>
                    <a:pt x="325196" y="700850"/>
                    <a:pt x="308765" y="758071"/>
                    <a:pt x="317686" y="740229"/>
                  </a:cubicBezTo>
                  <a:cubicBezTo>
                    <a:pt x="331370" y="712860"/>
                    <a:pt x="336257" y="681900"/>
                    <a:pt x="346714" y="653143"/>
                  </a:cubicBezTo>
                  <a:cubicBezTo>
                    <a:pt x="355618" y="628658"/>
                    <a:pt x="365162" y="604380"/>
                    <a:pt x="375743" y="580572"/>
                  </a:cubicBezTo>
                  <a:cubicBezTo>
                    <a:pt x="406240" y="511954"/>
                    <a:pt x="397874" y="536453"/>
                    <a:pt x="433800" y="478972"/>
                  </a:cubicBezTo>
                  <a:cubicBezTo>
                    <a:pt x="448752" y="455049"/>
                    <a:pt x="462197" y="430200"/>
                    <a:pt x="477343" y="406400"/>
                  </a:cubicBezTo>
                  <a:cubicBezTo>
                    <a:pt x="496073" y="376967"/>
                    <a:pt x="517450" y="349231"/>
                    <a:pt x="535400" y="319315"/>
                  </a:cubicBezTo>
                  <a:cubicBezTo>
                    <a:pt x="552475" y="290856"/>
                    <a:pt x="568353" y="242819"/>
                    <a:pt x="593457" y="217715"/>
                  </a:cubicBezTo>
                  <a:cubicBezTo>
                    <a:pt x="605792" y="205380"/>
                    <a:pt x="622486" y="198362"/>
                    <a:pt x="637000" y="188686"/>
                  </a:cubicBezTo>
                  <a:cubicBezTo>
                    <a:pt x="586615" y="339841"/>
                    <a:pt x="613983" y="278262"/>
                    <a:pt x="564429" y="377372"/>
                  </a:cubicBezTo>
                  <a:cubicBezTo>
                    <a:pt x="533502" y="624781"/>
                    <a:pt x="560069" y="535591"/>
                    <a:pt x="520886" y="653143"/>
                  </a:cubicBezTo>
                  <a:cubicBezTo>
                    <a:pt x="516048" y="687010"/>
                    <a:pt x="506371" y="720532"/>
                    <a:pt x="506371" y="754743"/>
                  </a:cubicBezTo>
                  <a:cubicBezTo>
                    <a:pt x="506371" y="770043"/>
                    <a:pt x="514044" y="724884"/>
                    <a:pt x="520886" y="711200"/>
                  </a:cubicBezTo>
                  <a:cubicBezTo>
                    <a:pt x="533502" y="685968"/>
                    <a:pt x="550729" y="663290"/>
                    <a:pt x="564429" y="638629"/>
                  </a:cubicBezTo>
                  <a:cubicBezTo>
                    <a:pt x="574937" y="619715"/>
                    <a:pt x="582949" y="599486"/>
                    <a:pt x="593457" y="580572"/>
                  </a:cubicBezTo>
                  <a:cubicBezTo>
                    <a:pt x="607157" y="555911"/>
                    <a:pt x="624384" y="533233"/>
                    <a:pt x="637000" y="508000"/>
                  </a:cubicBezTo>
                  <a:cubicBezTo>
                    <a:pt x="643842" y="494316"/>
                    <a:pt x="646142" y="478782"/>
                    <a:pt x="651514" y="464457"/>
                  </a:cubicBezTo>
                  <a:cubicBezTo>
                    <a:pt x="660662" y="440062"/>
                    <a:pt x="668891" y="415189"/>
                    <a:pt x="680543" y="391886"/>
                  </a:cubicBezTo>
                  <a:cubicBezTo>
                    <a:pt x="688344" y="376284"/>
                    <a:pt x="701770" y="363945"/>
                    <a:pt x="709571" y="348343"/>
                  </a:cubicBezTo>
                  <a:cubicBezTo>
                    <a:pt x="769663" y="228160"/>
                    <a:pt x="669924" y="386044"/>
                    <a:pt x="753114" y="261257"/>
                  </a:cubicBezTo>
                  <a:cubicBezTo>
                    <a:pt x="834073" y="382694"/>
                    <a:pt x="793074" y="302468"/>
                    <a:pt x="767629" y="595086"/>
                  </a:cubicBezTo>
                  <a:cubicBezTo>
                    <a:pt x="766304" y="610328"/>
                    <a:pt x="742296" y="649448"/>
                    <a:pt x="753114" y="638629"/>
                  </a:cubicBezTo>
                  <a:cubicBezTo>
                    <a:pt x="773062" y="618681"/>
                    <a:pt x="782957" y="590718"/>
                    <a:pt x="796657" y="566057"/>
                  </a:cubicBezTo>
                  <a:cubicBezTo>
                    <a:pt x="858041" y="455566"/>
                    <a:pt x="793889" y="555697"/>
                    <a:pt x="854714" y="464457"/>
                  </a:cubicBezTo>
                  <a:cubicBezTo>
                    <a:pt x="859552" y="445105"/>
                    <a:pt x="863749" y="425580"/>
                    <a:pt x="869229" y="406400"/>
                  </a:cubicBezTo>
                  <a:cubicBezTo>
                    <a:pt x="873432" y="391689"/>
                    <a:pt x="869229" y="358019"/>
                    <a:pt x="883743" y="362857"/>
                  </a:cubicBezTo>
                  <a:cubicBezTo>
                    <a:pt x="904269" y="369700"/>
                    <a:pt x="903095" y="401562"/>
                    <a:pt x="912771" y="420915"/>
                  </a:cubicBezTo>
                  <a:cubicBezTo>
                    <a:pt x="889441" y="572564"/>
                    <a:pt x="931087" y="594587"/>
                    <a:pt x="825686" y="653143"/>
                  </a:cubicBezTo>
                  <a:cubicBezTo>
                    <a:pt x="802911" y="665796"/>
                    <a:pt x="777305" y="672496"/>
                    <a:pt x="753114" y="682172"/>
                  </a:cubicBezTo>
                  <a:cubicBezTo>
                    <a:pt x="733762" y="701524"/>
                    <a:pt x="717328" y="724322"/>
                    <a:pt x="695057" y="740229"/>
                  </a:cubicBezTo>
                  <a:cubicBezTo>
                    <a:pt x="682607" y="749122"/>
                    <a:pt x="666792" y="755547"/>
                    <a:pt x="651514" y="754743"/>
                  </a:cubicBezTo>
                  <a:cubicBezTo>
                    <a:pt x="573610" y="750643"/>
                    <a:pt x="496695" y="735391"/>
                    <a:pt x="419286" y="725715"/>
                  </a:cubicBezTo>
                  <a:cubicBezTo>
                    <a:pt x="399934" y="720877"/>
                    <a:pt x="380336" y="716932"/>
                    <a:pt x="361229" y="711200"/>
                  </a:cubicBezTo>
                  <a:cubicBezTo>
                    <a:pt x="331921" y="702407"/>
                    <a:pt x="303828" y="689594"/>
                    <a:pt x="274143" y="682172"/>
                  </a:cubicBezTo>
                  <a:cubicBezTo>
                    <a:pt x="254791" y="677334"/>
                    <a:pt x="234764" y="674661"/>
                    <a:pt x="216086" y="667657"/>
                  </a:cubicBezTo>
                  <a:cubicBezTo>
                    <a:pt x="195827" y="660060"/>
                    <a:pt x="177381" y="648305"/>
                    <a:pt x="158029" y="638629"/>
                  </a:cubicBezTo>
                  <a:cubicBezTo>
                    <a:pt x="93870" y="542391"/>
                    <a:pt x="169274" y="649329"/>
                    <a:pt x="85457" y="551543"/>
                  </a:cubicBezTo>
                  <a:cubicBezTo>
                    <a:pt x="69714" y="533176"/>
                    <a:pt x="56428" y="512838"/>
                    <a:pt x="41914" y="493486"/>
                  </a:cubicBezTo>
                  <a:cubicBezTo>
                    <a:pt x="37076" y="469296"/>
                    <a:pt x="23552" y="445283"/>
                    <a:pt x="27400" y="420915"/>
                  </a:cubicBezTo>
                  <a:cubicBezTo>
                    <a:pt x="38387" y="351333"/>
                    <a:pt x="62012" y="284143"/>
                    <a:pt x="85457" y="217715"/>
                  </a:cubicBezTo>
                  <a:cubicBezTo>
                    <a:pt x="91263" y="201265"/>
                    <a:pt x="99972" y="183848"/>
                    <a:pt x="114486" y="174172"/>
                  </a:cubicBezTo>
                  <a:cubicBezTo>
                    <a:pt x="131084" y="163107"/>
                    <a:pt x="153865" y="166661"/>
                    <a:pt x="172543" y="159657"/>
                  </a:cubicBezTo>
                  <a:cubicBezTo>
                    <a:pt x="324331" y="102736"/>
                    <a:pt x="139644" y="153368"/>
                    <a:pt x="288657" y="116115"/>
                  </a:cubicBezTo>
                  <a:cubicBezTo>
                    <a:pt x="332200" y="125791"/>
                    <a:pt x="378679" y="126685"/>
                    <a:pt x="419286" y="145143"/>
                  </a:cubicBezTo>
                  <a:cubicBezTo>
                    <a:pt x="440808" y="154926"/>
                    <a:pt x="474632" y="255292"/>
                    <a:pt x="477343" y="261257"/>
                  </a:cubicBezTo>
                  <a:cubicBezTo>
                    <a:pt x="490773" y="290803"/>
                    <a:pt x="507705" y="318685"/>
                    <a:pt x="520886" y="348343"/>
                  </a:cubicBezTo>
                  <a:cubicBezTo>
                    <a:pt x="534806" y="379663"/>
                    <a:pt x="540689" y="417654"/>
                    <a:pt x="549914" y="449943"/>
                  </a:cubicBezTo>
                  <a:cubicBezTo>
                    <a:pt x="554117" y="464654"/>
                    <a:pt x="560226" y="478775"/>
                    <a:pt x="564429" y="493486"/>
                  </a:cubicBezTo>
                  <a:cubicBezTo>
                    <a:pt x="569909" y="512666"/>
                    <a:pt x="573077" y="532477"/>
                    <a:pt x="578943" y="551543"/>
                  </a:cubicBezTo>
                  <a:cubicBezTo>
                    <a:pt x="592441" y="595412"/>
                    <a:pt x="611354" y="637644"/>
                    <a:pt x="622486" y="682172"/>
                  </a:cubicBezTo>
                  <a:cubicBezTo>
                    <a:pt x="627324" y="701524"/>
                    <a:pt x="654105" y="750492"/>
                    <a:pt x="637000" y="740229"/>
                  </a:cubicBezTo>
                  <a:cubicBezTo>
                    <a:pt x="488979" y="651416"/>
                    <a:pt x="408518" y="489273"/>
                    <a:pt x="303171" y="362857"/>
                  </a:cubicBezTo>
                  <a:cubicBezTo>
                    <a:pt x="181519" y="216875"/>
                    <a:pt x="276255" y="336846"/>
                    <a:pt x="172543" y="188686"/>
                  </a:cubicBezTo>
                  <a:cubicBezTo>
                    <a:pt x="158671" y="168868"/>
                    <a:pt x="111895" y="147735"/>
                    <a:pt x="129000" y="130629"/>
                  </a:cubicBezTo>
                  <a:cubicBezTo>
                    <a:pt x="147422" y="112206"/>
                    <a:pt x="176854" y="151418"/>
                    <a:pt x="201571" y="159657"/>
                  </a:cubicBezTo>
                  <a:cubicBezTo>
                    <a:pt x="220357" y="165919"/>
                    <a:pt x="282207" y="177039"/>
                    <a:pt x="303171" y="188686"/>
                  </a:cubicBezTo>
                  <a:cubicBezTo>
                    <a:pt x="460903" y="276315"/>
                    <a:pt x="320992" y="215081"/>
                    <a:pt x="477343" y="319315"/>
                  </a:cubicBezTo>
                  <a:cubicBezTo>
                    <a:pt x="490073" y="327802"/>
                    <a:pt x="506824" y="327802"/>
                    <a:pt x="520886" y="333829"/>
                  </a:cubicBezTo>
                  <a:cubicBezTo>
                    <a:pt x="540773" y="342352"/>
                    <a:pt x="557677" y="358870"/>
                    <a:pt x="578943" y="362857"/>
                  </a:cubicBezTo>
                  <a:cubicBezTo>
                    <a:pt x="636203" y="373593"/>
                    <a:pt x="695057" y="372534"/>
                    <a:pt x="753114" y="377372"/>
                  </a:cubicBezTo>
                  <a:cubicBezTo>
                    <a:pt x="767628" y="382210"/>
                    <a:pt x="781358" y="391886"/>
                    <a:pt x="796657" y="391886"/>
                  </a:cubicBezTo>
                  <a:cubicBezTo>
                    <a:pt x="858660" y="391886"/>
                    <a:pt x="860910" y="346644"/>
                    <a:pt x="825686" y="290286"/>
                  </a:cubicBezTo>
                  <a:cubicBezTo>
                    <a:pt x="814219" y="271938"/>
                    <a:pt x="786415" y="271992"/>
                    <a:pt x="767629" y="261257"/>
                  </a:cubicBezTo>
                  <a:cubicBezTo>
                    <a:pt x="752483" y="252602"/>
                    <a:pt x="739232" y="240884"/>
                    <a:pt x="724086" y="232229"/>
                  </a:cubicBezTo>
                  <a:cubicBezTo>
                    <a:pt x="673864" y="203531"/>
                    <a:pt x="671339" y="204970"/>
                    <a:pt x="622486" y="188686"/>
                  </a:cubicBezTo>
                  <a:cubicBezTo>
                    <a:pt x="578755" y="159532"/>
                    <a:pt x="572449" y="152727"/>
                    <a:pt x="520886" y="130629"/>
                  </a:cubicBezTo>
                  <a:cubicBezTo>
                    <a:pt x="506824" y="124602"/>
                    <a:pt x="491857" y="120953"/>
                    <a:pt x="477343" y="116115"/>
                  </a:cubicBezTo>
                  <a:cubicBezTo>
                    <a:pt x="477069" y="116526"/>
                    <a:pt x="391609" y="236914"/>
                    <a:pt x="390257" y="261257"/>
                  </a:cubicBezTo>
                  <a:cubicBezTo>
                    <a:pt x="386490" y="329058"/>
                    <a:pt x="384516" y="399642"/>
                    <a:pt x="404771" y="464457"/>
                  </a:cubicBezTo>
                  <a:cubicBezTo>
                    <a:pt x="411225" y="485109"/>
                    <a:pt x="442740" y="485450"/>
                    <a:pt x="462829" y="493486"/>
                  </a:cubicBezTo>
                  <a:cubicBezTo>
                    <a:pt x="570894" y="536713"/>
                    <a:pt x="571338" y="524463"/>
                    <a:pt x="709571" y="537029"/>
                  </a:cubicBezTo>
                  <a:cubicBezTo>
                    <a:pt x="724085" y="541867"/>
                    <a:pt x="742296" y="540725"/>
                    <a:pt x="753114" y="551543"/>
                  </a:cubicBezTo>
                  <a:cubicBezTo>
                    <a:pt x="763932" y="562361"/>
                    <a:pt x="775501" y="581967"/>
                    <a:pt x="767629" y="595086"/>
                  </a:cubicBezTo>
                  <a:cubicBezTo>
                    <a:pt x="751240" y="622401"/>
                    <a:pt x="658121" y="634405"/>
                    <a:pt x="637000" y="638629"/>
                  </a:cubicBezTo>
                  <a:cubicBezTo>
                    <a:pt x="607971" y="628953"/>
                    <a:pt x="579222" y="618393"/>
                    <a:pt x="549914" y="609600"/>
                  </a:cubicBezTo>
                  <a:cubicBezTo>
                    <a:pt x="530807" y="603868"/>
                    <a:pt x="510964" y="600818"/>
                    <a:pt x="491857" y="595086"/>
                  </a:cubicBezTo>
                  <a:cubicBezTo>
                    <a:pt x="462549" y="586293"/>
                    <a:pt x="433800" y="575733"/>
                    <a:pt x="404771" y="566057"/>
                  </a:cubicBezTo>
                  <a:cubicBezTo>
                    <a:pt x="390257" y="561219"/>
                    <a:pt x="375434" y="557225"/>
                    <a:pt x="361229" y="551543"/>
                  </a:cubicBezTo>
                  <a:cubicBezTo>
                    <a:pt x="337038" y="541867"/>
                    <a:pt x="311530" y="534991"/>
                    <a:pt x="288657" y="522515"/>
                  </a:cubicBezTo>
                  <a:cubicBezTo>
                    <a:pt x="258029" y="505809"/>
                    <a:pt x="201571" y="464457"/>
                    <a:pt x="201571" y="464457"/>
                  </a:cubicBezTo>
                  <a:cubicBezTo>
                    <a:pt x="196733" y="483810"/>
                    <a:pt x="187057" y="502567"/>
                    <a:pt x="187057" y="522515"/>
                  </a:cubicBezTo>
                  <a:cubicBezTo>
                    <a:pt x="187057" y="569378"/>
                    <a:pt x="206898" y="588562"/>
                    <a:pt x="230600" y="624115"/>
                  </a:cubicBezTo>
                  <a:cubicBezTo>
                    <a:pt x="200535" y="669211"/>
                    <a:pt x="192984" y="709213"/>
                    <a:pt x="114486" y="653143"/>
                  </a:cubicBezTo>
                  <a:cubicBezTo>
                    <a:pt x="98254" y="641549"/>
                    <a:pt x="104809" y="614438"/>
                    <a:pt x="99971" y="595086"/>
                  </a:cubicBezTo>
                  <a:cubicBezTo>
                    <a:pt x="104809" y="575734"/>
                    <a:pt x="103421" y="553627"/>
                    <a:pt x="114486" y="537029"/>
                  </a:cubicBezTo>
                  <a:cubicBezTo>
                    <a:pt x="124745" y="521641"/>
                    <a:pt x="206039" y="483995"/>
                    <a:pt x="216086" y="478972"/>
                  </a:cubicBezTo>
                  <a:cubicBezTo>
                    <a:pt x="235438" y="483810"/>
                    <a:pt x="258566" y="481025"/>
                    <a:pt x="274143" y="493486"/>
                  </a:cubicBezTo>
                  <a:cubicBezTo>
                    <a:pt x="286090" y="503043"/>
                    <a:pt x="284454" y="522318"/>
                    <a:pt x="288657" y="537029"/>
                  </a:cubicBezTo>
                  <a:cubicBezTo>
                    <a:pt x="294137" y="556209"/>
                    <a:pt x="298333" y="575734"/>
                    <a:pt x="303171" y="595086"/>
                  </a:cubicBezTo>
                  <a:cubicBezTo>
                    <a:pt x="298333" y="628953"/>
                    <a:pt x="303956" y="666087"/>
                    <a:pt x="288657" y="696686"/>
                  </a:cubicBezTo>
                  <a:cubicBezTo>
                    <a:pt x="281815" y="710370"/>
                    <a:pt x="260413" y="711200"/>
                    <a:pt x="245114" y="711200"/>
                  </a:cubicBezTo>
                  <a:cubicBezTo>
                    <a:pt x="215685" y="711200"/>
                    <a:pt x="187057" y="701524"/>
                    <a:pt x="158029" y="696686"/>
                  </a:cubicBezTo>
                  <a:cubicBezTo>
                    <a:pt x="119636" y="581511"/>
                    <a:pt x="119883" y="602526"/>
                    <a:pt x="172543" y="391886"/>
                  </a:cubicBezTo>
                  <a:cubicBezTo>
                    <a:pt x="176774" y="374963"/>
                    <a:pt x="201572" y="372533"/>
                    <a:pt x="216086" y="362857"/>
                  </a:cubicBezTo>
                  <a:cubicBezTo>
                    <a:pt x="288156" y="254753"/>
                    <a:pt x="195529" y="387524"/>
                    <a:pt x="288657" y="275772"/>
                  </a:cubicBezTo>
                  <a:cubicBezTo>
                    <a:pt x="299824" y="262371"/>
                    <a:pt x="307547" y="246424"/>
                    <a:pt x="317686" y="232229"/>
                  </a:cubicBezTo>
                  <a:cubicBezTo>
                    <a:pt x="331746" y="212544"/>
                    <a:pt x="347169" y="193857"/>
                    <a:pt x="361229" y="174172"/>
                  </a:cubicBezTo>
                  <a:cubicBezTo>
                    <a:pt x="371368" y="159977"/>
                    <a:pt x="376062" y="140768"/>
                    <a:pt x="390257" y="130629"/>
                  </a:cubicBezTo>
                  <a:cubicBezTo>
                    <a:pt x="405443" y="119782"/>
                    <a:pt x="480150" y="95826"/>
                    <a:pt x="506371" y="87086"/>
                  </a:cubicBezTo>
                  <a:cubicBezTo>
                    <a:pt x="530562" y="91924"/>
                    <a:pt x="556878" y="90567"/>
                    <a:pt x="578943" y="101600"/>
                  </a:cubicBezTo>
                  <a:cubicBezTo>
                    <a:pt x="597302" y="110780"/>
                    <a:pt x="605407" y="133757"/>
                    <a:pt x="622486" y="145143"/>
                  </a:cubicBezTo>
                  <a:cubicBezTo>
                    <a:pt x="635216" y="153630"/>
                    <a:pt x="651515" y="154819"/>
                    <a:pt x="666029" y="159657"/>
                  </a:cubicBezTo>
                  <a:cubicBezTo>
                    <a:pt x="685381" y="183848"/>
                    <a:pt x="706902" y="206453"/>
                    <a:pt x="724086" y="232229"/>
                  </a:cubicBezTo>
                  <a:cubicBezTo>
                    <a:pt x="784484" y="322827"/>
                    <a:pt x="728927" y="256426"/>
                    <a:pt x="767629" y="333829"/>
                  </a:cubicBezTo>
                  <a:cubicBezTo>
                    <a:pt x="775430" y="349431"/>
                    <a:pt x="791865" y="360599"/>
                    <a:pt x="796657" y="377372"/>
                  </a:cubicBezTo>
                  <a:cubicBezTo>
                    <a:pt x="801973" y="395980"/>
                    <a:pt x="796657" y="416077"/>
                    <a:pt x="796657" y="435429"/>
                  </a:cubicBezTo>
                </a:path>
              </a:pathLst>
            </a:custGeom>
            <a:solidFill>
              <a:schemeClr val="accent3">
                <a:lumMod val="50000"/>
              </a:schemeClr>
            </a:solidFill>
            <a:ln w="50800">
              <a:solidFill>
                <a:schemeClr val="accent3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/>
            </a:p>
          </p:txBody>
        </p:sp>
      </p:grpSp>
      <p:sp>
        <p:nvSpPr>
          <p:cNvPr id="6" name="Rectangle 5"/>
          <p:cNvSpPr/>
          <p:nvPr/>
        </p:nvSpPr>
        <p:spPr>
          <a:xfrm>
            <a:off x="3810000" y="6488668"/>
            <a:ext cx="533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hlinkClick r:id="rId4"/>
              </a:rPr>
              <a:t>http://www.flickr.com/photos/ah_pao/2590017159/</a:t>
            </a:r>
            <a:endParaRPr lang="en-US" dirty="0"/>
          </a:p>
        </p:txBody>
      </p:sp>
      <p:sp>
        <p:nvSpPr>
          <p:cNvPr id="8" name="Freeform 7"/>
          <p:cNvSpPr/>
          <p:nvPr/>
        </p:nvSpPr>
        <p:spPr>
          <a:xfrm flipH="1">
            <a:off x="1683657" y="3253719"/>
            <a:ext cx="7097485" cy="3234949"/>
          </a:xfrm>
          <a:custGeom>
            <a:avLst/>
            <a:gdLst>
              <a:gd name="connsiteX0" fmla="*/ 263860 w 5735746"/>
              <a:gd name="connsiteY0" fmla="*/ 682172 h 3149600"/>
              <a:gd name="connsiteX1" fmla="*/ 307403 w 5735746"/>
              <a:gd name="connsiteY1" fmla="*/ 566058 h 3149600"/>
              <a:gd name="connsiteX2" fmla="*/ 452546 w 5735746"/>
              <a:gd name="connsiteY2" fmla="*/ 391886 h 3149600"/>
              <a:gd name="connsiteX3" fmla="*/ 481575 w 5735746"/>
              <a:gd name="connsiteY3" fmla="*/ 333829 h 3149600"/>
              <a:gd name="connsiteX4" fmla="*/ 539632 w 5735746"/>
              <a:gd name="connsiteY4" fmla="*/ 290286 h 3149600"/>
              <a:gd name="connsiteX5" fmla="*/ 597689 w 5735746"/>
              <a:gd name="connsiteY5" fmla="*/ 232229 h 3149600"/>
              <a:gd name="connsiteX6" fmla="*/ 742832 w 5735746"/>
              <a:gd name="connsiteY6" fmla="*/ 116115 h 3149600"/>
              <a:gd name="connsiteX7" fmla="*/ 786375 w 5735746"/>
              <a:gd name="connsiteY7" fmla="*/ 87086 h 3149600"/>
              <a:gd name="connsiteX8" fmla="*/ 917003 w 5735746"/>
              <a:gd name="connsiteY8" fmla="*/ 43543 h 3149600"/>
              <a:gd name="connsiteX9" fmla="*/ 1091175 w 5735746"/>
              <a:gd name="connsiteY9" fmla="*/ 14515 h 3149600"/>
              <a:gd name="connsiteX10" fmla="*/ 1874946 w 5735746"/>
              <a:gd name="connsiteY10" fmla="*/ 0 h 3149600"/>
              <a:gd name="connsiteX11" fmla="*/ 3137689 w 5735746"/>
              <a:gd name="connsiteY11" fmla="*/ 29029 h 3149600"/>
              <a:gd name="connsiteX12" fmla="*/ 3471518 w 5735746"/>
              <a:gd name="connsiteY12" fmla="*/ 72572 h 3149600"/>
              <a:gd name="connsiteX13" fmla="*/ 3819860 w 5735746"/>
              <a:gd name="connsiteY13" fmla="*/ 87086 h 3149600"/>
              <a:gd name="connsiteX14" fmla="*/ 4821346 w 5735746"/>
              <a:gd name="connsiteY14" fmla="*/ 101600 h 3149600"/>
              <a:gd name="connsiteX15" fmla="*/ 5024546 w 5735746"/>
              <a:gd name="connsiteY15" fmla="*/ 116115 h 3149600"/>
              <a:gd name="connsiteX16" fmla="*/ 5082603 w 5735746"/>
              <a:gd name="connsiteY16" fmla="*/ 130629 h 3149600"/>
              <a:gd name="connsiteX17" fmla="*/ 5227746 w 5735746"/>
              <a:gd name="connsiteY17" fmla="*/ 246743 h 3149600"/>
              <a:gd name="connsiteX18" fmla="*/ 5285803 w 5735746"/>
              <a:gd name="connsiteY18" fmla="*/ 290286 h 3149600"/>
              <a:gd name="connsiteX19" fmla="*/ 5416432 w 5735746"/>
              <a:gd name="connsiteY19" fmla="*/ 464458 h 3149600"/>
              <a:gd name="connsiteX20" fmla="*/ 5459975 w 5735746"/>
              <a:gd name="connsiteY20" fmla="*/ 508000 h 3149600"/>
              <a:gd name="connsiteX21" fmla="*/ 5561575 w 5735746"/>
              <a:gd name="connsiteY21" fmla="*/ 696686 h 3149600"/>
              <a:gd name="connsiteX22" fmla="*/ 5634146 w 5735746"/>
              <a:gd name="connsiteY22" fmla="*/ 856343 h 3149600"/>
              <a:gd name="connsiteX23" fmla="*/ 5677689 w 5735746"/>
              <a:gd name="connsiteY23" fmla="*/ 1030515 h 3149600"/>
              <a:gd name="connsiteX24" fmla="*/ 5706718 w 5735746"/>
              <a:gd name="connsiteY24" fmla="*/ 1175658 h 3149600"/>
              <a:gd name="connsiteX25" fmla="*/ 5735746 w 5735746"/>
              <a:gd name="connsiteY25" fmla="*/ 1277258 h 3149600"/>
              <a:gd name="connsiteX26" fmla="*/ 5721232 w 5735746"/>
              <a:gd name="connsiteY26" fmla="*/ 1944915 h 3149600"/>
              <a:gd name="connsiteX27" fmla="*/ 5706718 w 5735746"/>
              <a:gd name="connsiteY27" fmla="*/ 2032000 h 3149600"/>
              <a:gd name="connsiteX28" fmla="*/ 5677689 w 5735746"/>
              <a:gd name="connsiteY28" fmla="*/ 2177143 h 3149600"/>
              <a:gd name="connsiteX29" fmla="*/ 5648660 w 5735746"/>
              <a:gd name="connsiteY29" fmla="*/ 2394858 h 3149600"/>
              <a:gd name="connsiteX30" fmla="*/ 5619632 w 5735746"/>
              <a:gd name="connsiteY30" fmla="*/ 2540000 h 3149600"/>
              <a:gd name="connsiteX31" fmla="*/ 5590603 w 5735746"/>
              <a:gd name="connsiteY31" fmla="*/ 2583543 h 3149600"/>
              <a:gd name="connsiteX32" fmla="*/ 5547060 w 5735746"/>
              <a:gd name="connsiteY32" fmla="*/ 2641600 h 3149600"/>
              <a:gd name="connsiteX33" fmla="*/ 5430946 w 5735746"/>
              <a:gd name="connsiteY33" fmla="*/ 2743200 h 3149600"/>
              <a:gd name="connsiteX34" fmla="*/ 5372889 w 5735746"/>
              <a:gd name="connsiteY34" fmla="*/ 2772229 h 3149600"/>
              <a:gd name="connsiteX35" fmla="*/ 5329346 w 5735746"/>
              <a:gd name="connsiteY35" fmla="*/ 2801258 h 3149600"/>
              <a:gd name="connsiteX36" fmla="*/ 5285803 w 5735746"/>
              <a:gd name="connsiteY36" fmla="*/ 2815772 h 3149600"/>
              <a:gd name="connsiteX37" fmla="*/ 5184203 w 5735746"/>
              <a:gd name="connsiteY37" fmla="*/ 2859315 h 3149600"/>
              <a:gd name="connsiteX38" fmla="*/ 5010032 w 5735746"/>
              <a:gd name="connsiteY38" fmla="*/ 2888343 h 3149600"/>
              <a:gd name="connsiteX39" fmla="*/ 4937460 w 5735746"/>
              <a:gd name="connsiteY39" fmla="*/ 2902858 h 3149600"/>
              <a:gd name="connsiteX40" fmla="*/ 4835860 w 5735746"/>
              <a:gd name="connsiteY40" fmla="*/ 2917372 h 3149600"/>
              <a:gd name="connsiteX41" fmla="*/ 4124660 w 5735746"/>
              <a:gd name="connsiteY41" fmla="*/ 2902858 h 3149600"/>
              <a:gd name="connsiteX42" fmla="*/ 3965003 w 5735746"/>
              <a:gd name="connsiteY42" fmla="*/ 2888343 h 3149600"/>
              <a:gd name="connsiteX43" fmla="*/ 3558603 w 5735746"/>
              <a:gd name="connsiteY43" fmla="*/ 2873829 h 3149600"/>
              <a:gd name="connsiteX44" fmla="*/ 3384432 w 5735746"/>
              <a:gd name="connsiteY44" fmla="*/ 2844800 h 3149600"/>
              <a:gd name="connsiteX45" fmla="*/ 3326375 w 5735746"/>
              <a:gd name="connsiteY45" fmla="*/ 2830286 h 3149600"/>
              <a:gd name="connsiteX46" fmla="*/ 2121689 w 5735746"/>
              <a:gd name="connsiteY46" fmla="*/ 2873829 h 3149600"/>
              <a:gd name="connsiteX47" fmla="*/ 1816889 w 5735746"/>
              <a:gd name="connsiteY47" fmla="*/ 2931886 h 3149600"/>
              <a:gd name="connsiteX48" fmla="*/ 1584660 w 5735746"/>
              <a:gd name="connsiteY48" fmla="*/ 2960915 h 3149600"/>
              <a:gd name="connsiteX49" fmla="*/ 1352432 w 5735746"/>
              <a:gd name="connsiteY49" fmla="*/ 3004458 h 3149600"/>
              <a:gd name="connsiteX50" fmla="*/ 1221803 w 5735746"/>
              <a:gd name="connsiteY50" fmla="*/ 3048000 h 3149600"/>
              <a:gd name="connsiteX51" fmla="*/ 1120203 w 5735746"/>
              <a:gd name="connsiteY51" fmla="*/ 3077029 h 3149600"/>
              <a:gd name="connsiteX52" fmla="*/ 960546 w 5735746"/>
              <a:gd name="connsiteY52" fmla="*/ 3135086 h 3149600"/>
              <a:gd name="connsiteX53" fmla="*/ 873460 w 5735746"/>
              <a:gd name="connsiteY53" fmla="*/ 3149600 h 3149600"/>
              <a:gd name="connsiteX54" fmla="*/ 713803 w 5735746"/>
              <a:gd name="connsiteY54" fmla="*/ 3135086 h 3149600"/>
              <a:gd name="connsiteX55" fmla="*/ 568660 w 5735746"/>
              <a:gd name="connsiteY55" fmla="*/ 3048000 h 3149600"/>
              <a:gd name="connsiteX56" fmla="*/ 423518 w 5735746"/>
              <a:gd name="connsiteY56" fmla="*/ 2931886 h 3149600"/>
              <a:gd name="connsiteX57" fmla="*/ 394489 w 5735746"/>
              <a:gd name="connsiteY57" fmla="*/ 2888343 h 3149600"/>
              <a:gd name="connsiteX58" fmla="*/ 278375 w 5735746"/>
              <a:gd name="connsiteY58" fmla="*/ 2772229 h 3149600"/>
              <a:gd name="connsiteX59" fmla="*/ 205803 w 5735746"/>
              <a:gd name="connsiteY59" fmla="*/ 2656115 h 3149600"/>
              <a:gd name="connsiteX60" fmla="*/ 176775 w 5735746"/>
              <a:gd name="connsiteY60" fmla="*/ 2583543 h 3149600"/>
              <a:gd name="connsiteX61" fmla="*/ 147746 w 5735746"/>
              <a:gd name="connsiteY61" fmla="*/ 2525486 h 3149600"/>
              <a:gd name="connsiteX62" fmla="*/ 133232 w 5735746"/>
              <a:gd name="connsiteY62" fmla="*/ 2467429 h 3149600"/>
              <a:gd name="connsiteX63" fmla="*/ 89689 w 5735746"/>
              <a:gd name="connsiteY63" fmla="*/ 2423886 h 3149600"/>
              <a:gd name="connsiteX64" fmla="*/ 60660 w 5735746"/>
              <a:gd name="connsiteY64" fmla="*/ 2380343 h 3149600"/>
              <a:gd name="connsiteX65" fmla="*/ 17118 w 5735746"/>
              <a:gd name="connsiteY65" fmla="*/ 2235200 h 3149600"/>
              <a:gd name="connsiteX66" fmla="*/ 2603 w 5735746"/>
              <a:gd name="connsiteY66" fmla="*/ 2061029 h 3149600"/>
              <a:gd name="connsiteX67" fmla="*/ 31632 w 5735746"/>
              <a:gd name="connsiteY67" fmla="*/ 1494972 h 3149600"/>
              <a:gd name="connsiteX68" fmla="*/ 46146 w 5735746"/>
              <a:gd name="connsiteY68" fmla="*/ 1393372 h 3149600"/>
              <a:gd name="connsiteX69" fmla="*/ 60660 w 5735746"/>
              <a:gd name="connsiteY69" fmla="*/ 1349829 h 3149600"/>
              <a:gd name="connsiteX70" fmla="*/ 89689 w 5735746"/>
              <a:gd name="connsiteY70" fmla="*/ 1204686 h 3149600"/>
              <a:gd name="connsiteX71" fmla="*/ 104203 w 5735746"/>
              <a:gd name="connsiteY71" fmla="*/ 1103086 h 3149600"/>
              <a:gd name="connsiteX72" fmla="*/ 133232 w 5735746"/>
              <a:gd name="connsiteY72" fmla="*/ 1059543 h 3149600"/>
              <a:gd name="connsiteX73" fmla="*/ 162260 w 5735746"/>
              <a:gd name="connsiteY73" fmla="*/ 943429 h 3149600"/>
              <a:gd name="connsiteX74" fmla="*/ 191289 w 5735746"/>
              <a:gd name="connsiteY74" fmla="*/ 899886 h 3149600"/>
              <a:gd name="connsiteX75" fmla="*/ 220318 w 5735746"/>
              <a:gd name="connsiteY75" fmla="*/ 783772 h 3149600"/>
              <a:gd name="connsiteX76" fmla="*/ 249346 w 5735746"/>
              <a:gd name="connsiteY76" fmla="*/ 696686 h 3149600"/>
              <a:gd name="connsiteX77" fmla="*/ 263860 w 5735746"/>
              <a:gd name="connsiteY77" fmla="*/ 653143 h 3149600"/>
              <a:gd name="connsiteX78" fmla="*/ 321918 w 5735746"/>
              <a:gd name="connsiteY78" fmla="*/ 551543 h 3149600"/>
              <a:gd name="connsiteX0" fmla="*/ 263860 w 5735746"/>
              <a:gd name="connsiteY0" fmla="*/ 682172 h 3149600"/>
              <a:gd name="connsiteX1" fmla="*/ 307403 w 5735746"/>
              <a:gd name="connsiteY1" fmla="*/ 566058 h 3149600"/>
              <a:gd name="connsiteX2" fmla="*/ 452546 w 5735746"/>
              <a:gd name="connsiteY2" fmla="*/ 391886 h 3149600"/>
              <a:gd name="connsiteX3" fmla="*/ 481575 w 5735746"/>
              <a:gd name="connsiteY3" fmla="*/ 333829 h 3149600"/>
              <a:gd name="connsiteX4" fmla="*/ 539632 w 5735746"/>
              <a:gd name="connsiteY4" fmla="*/ 290286 h 3149600"/>
              <a:gd name="connsiteX5" fmla="*/ 597689 w 5735746"/>
              <a:gd name="connsiteY5" fmla="*/ 232229 h 3149600"/>
              <a:gd name="connsiteX6" fmla="*/ 742832 w 5735746"/>
              <a:gd name="connsiteY6" fmla="*/ 116115 h 3149600"/>
              <a:gd name="connsiteX7" fmla="*/ 786375 w 5735746"/>
              <a:gd name="connsiteY7" fmla="*/ 87086 h 3149600"/>
              <a:gd name="connsiteX8" fmla="*/ 917003 w 5735746"/>
              <a:gd name="connsiteY8" fmla="*/ 43543 h 3149600"/>
              <a:gd name="connsiteX9" fmla="*/ 1091175 w 5735746"/>
              <a:gd name="connsiteY9" fmla="*/ 14515 h 3149600"/>
              <a:gd name="connsiteX10" fmla="*/ 1874946 w 5735746"/>
              <a:gd name="connsiteY10" fmla="*/ 0 h 3149600"/>
              <a:gd name="connsiteX11" fmla="*/ 3137689 w 5735746"/>
              <a:gd name="connsiteY11" fmla="*/ 29029 h 3149600"/>
              <a:gd name="connsiteX12" fmla="*/ 3471518 w 5735746"/>
              <a:gd name="connsiteY12" fmla="*/ 72572 h 3149600"/>
              <a:gd name="connsiteX13" fmla="*/ 3819860 w 5735746"/>
              <a:gd name="connsiteY13" fmla="*/ 87086 h 3149600"/>
              <a:gd name="connsiteX14" fmla="*/ 4821346 w 5735746"/>
              <a:gd name="connsiteY14" fmla="*/ 101600 h 3149600"/>
              <a:gd name="connsiteX15" fmla="*/ 5024546 w 5735746"/>
              <a:gd name="connsiteY15" fmla="*/ 116115 h 3149600"/>
              <a:gd name="connsiteX16" fmla="*/ 5082603 w 5735746"/>
              <a:gd name="connsiteY16" fmla="*/ 130629 h 3149600"/>
              <a:gd name="connsiteX17" fmla="*/ 5227746 w 5735746"/>
              <a:gd name="connsiteY17" fmla="*/ 246743 h 3149600"/>
              <a:gd name="connsiteX18" fmla="*/ 5285803 w 5735746"/>
              <a:gd name="connsiteY18" fmla="*/ 290286 h 3149600"/>
              <a:gd name="connsiteX19" fmla="*/ 5416432 w 5735746"/>
              <a:gd name="connsiteY19" fmla="*/ 464458 h 3149600"/>
              <a:gd name="connsiteX20" fmla="*/ 5459975 w 5735746"/>
              <a:gd name="connsiteY20" fmla="*/ 508000 h 3149600"/>
              <a:gd name="connsiteX21" fmla="*/ 5561575 w 5735746"/>
              <a:gd name="connsiteY21" fmla="*/ 696686 h 3149600"/>
              <a:gd name="connsiteX22" fmla="*/ 5634146 w 5735746"/>
              <a:gd name="connsiteY22" fmla="*/ 856343 h 3149600"/>
              <a:gd name="connsiteX23" fmla="*/ 5677689 w 5735746"/>
              <a:gd name="connsiteY23" fmla="*/ 1030515 h 3149600"/>
              <a:gd name="connsiteX24" fmla="*/ 5706718 w 5735746"/>
              <a:gd name="connsiteY24" fmla="*/ 1175658 h 3149600"/>
              <a:gd name="connsiteX25" fmla="*/ 5735746 w 5735746"/>
              <a:gd name="connsiteY25" fmla="*/ 1277258 h 3149600"/>
              <a:gd name="connsiteX26" fmla="*/ 5721232 w 5735746"/>
              <a:gd name="connsiteY26" fmla="*/ 1944915 h 3149600"/>
              <a:gd name="connsiteX27" fmla="*/ 5706718 w 5735746"/>
              <a:gd name="connsiteY27" fmla="*/ 2032000 h 3149600"/>
              <a:gd name="connsiteX28" fmla="*/ 5677689 w 5735746"/>
              <a:gd name="connsiteY28" fmla="*/ 2177143 h 3149600"/>
              <a:gd name="connsiteX29" fmla="*/ 5648660 w 5735746"/>
              <a:gd name="connsiteY29" fmla="*/ 2394858 h 3149600"/>
              <a:gd name="connsiteX30" fmla="*/ 5619632 w 5735746"/>
              <a:gd name="connsiteY30" fmla="*/ 2540000 h 3149600"/>
              <a:gd name="connsiteX31" fmla="*/ 5590603 w 5735746"/>
              <a:gd name="connsiteY31" fmla="*/ 2583543 h 3149600"/>
              <a:gd name="connsiteX32" fmla="*/ 5547060 w 5735746"/>
              <a:gd name="connsiteY32" fmla="*/ 2641600 h 3149600"/>
              <a:gd name="connsiteX33" fmla="*/ 5430946 w 5735746"/>
              <a:gd name="connsiteY33" fmla="*/ 2743200 h 3149600"/>
              <a:gd name="connsiteX34" fmla="*/ 5372889 w 5735746"/>
              <a:gd name="connsiteY34" fmla="*/ 2772229 h 3149600"/>
              <a:gd name="connsiteX35" fmla="*/ 5329346 w 5735746"/>
              <a:gd name="connsiteY35" fmla="*/ 2801258 h 3149600"/>
              <a:gd name="connsiteX36" fmla="*/ 5285803 w 5735746"/>
              <a:gd name="connsiteY36" fmla="*/ 2815772 h 3149600"/>
              <a:gd name="connsiteX37" fmla="*/ 5184203 w 5735746"/>
              <a:gd name="connsiteY37" fmla="*/ 2859315 h 3149600"/>
              <a:gd name="connsiteX38" fmla="*/ 5010032 w 5735746"/>
              <a:gd name="connsiteY38" fmla="*/ 2888343 h 3149600"/>
              <a:gd name="connsiteX39" fmla="*/ 4937460 w 5735746"/>
              <a:gd name="connsiteY39" fmla="*/ 2902858 h 3149600"/>
              <a:gd name="connsiteX40" fmla="*/ 4835860 w 5735746"/>
              <a:gd name="connsiteY40" fmla="*/ 2917372 h 3149600"/>
              <a:gd name="connsiteX41" fmla="*/ 4124660 w 5735746"/>
              <a:gd name="connsiteY41" fmla="*/ 2902858 h 3149600"/>
              <a:gd name="connsiteX42" fmla="*/ 3965003 w 5735746"/>
              <a:gd name="connsiteY42" fmla="*/ 2888343 h 3149600"/>
              <a:gd name="connsiteX43" fmla="*/ 3558603 w 5735746"/>
              <a:gd name="connsiteY43" fmla="*/ 2873829 h 3149600"/>
              <a:gd name="connsiteX44" fmla="*/ 3384432 w 5735746"/>
              <a:gd name="connsiteY44" fmla="*/ 2844800 h 3149600"/>
              <a:gd name="connsiteX45" fmla="*/ 3326375 w 5735746"/>
              <a:gd name="connsiteY45" fmla="*/ 2830286 h 3149600"/>
              <a:gd name="connsiteX46" fmla="*/ 2121689 w 5735746"/>
              <a:gd name="connsiteY46" fmla="*/ 2873829 h 3149600"/>
              <a:gd name="connsiteX47" fmla="*/ 1816889 w 5735746"/>
              <a:gd name="connsiteY47" fmla="*/ 2931886 h 3149600"/>
              <a:gd name="connsiteX48" fmla="*/ 1584660 w 5735746"/>
              <a:gd name="connsiteY48" fmla="*/ 2960915 h 3149600"/>
              <a:gd name="connsiteX49" fmla="*/ 1352432 w 5735746"/>
              <a:gd name="connsiteY49" fmla="*/ 3004458 h 3149600"/>
              <a:gd name="connsiteX50" fmla="*/ 1221803 w 5735746"/>
              <a:gd name="connsiteY50" fmla="*/ 3048000 h 3149600"/>
              <a:gd name="connsiteX51" fmla="*/ 1120203 w 5735746"/>
              <a:gd name="connsiteY51" fmla="*/ 3077029 h 3149600"/>
              <a:gd name="connsiteX52" fmla="*/ 960546 w 5735746"/>
              <a:gd name="connsiteY52" fmla="*/ 3135086 h 3149600"/>
              <a:gd name="connsiteX53" fmla="*/ 873460 w 5735746"/>
              <a:gd name="connsiteY53" fmla="*/ 3149600 h 3149600"/>
              <a:gd name="connsiteX54" fmla="*/ 713803 w 5735746"/>
              <a:gd name="connsiteY54" fmla="*/ 3135086 h 3149600"/>
              <a:gd name="connsiteX55" fmla="*/ 568660 w 5735746"/>
              <a:gd name="connsiteY55" fmla="*/ 3048000 h 3149600"/>
              <a:gd name="connsiteX56" fmla="*/ 423518 w 5735746"/>
              <a:gd name="connsiteY56" fmla="*/ 2931886 h 3149600"/>
              <a:gd name="connsiteX57" fmla="*/ 394489 w 5735746"/>
              <a:gd name="connsiteY57" fmla="*/ 2888343 h 3149600"/>
              <a:gd name="connsiteX58" fmla="*/ 278375 w 5735746"/>
              <a:gd name="connsiteY58" fmla="*/ 2772229 h 3149600"/>
              <a:gd name="connsiteX59" fmla="*/ 205803 w 5735746"/>
              <a:gd name="connsiteY59" fmla="*/ 2656115 h 3149600"/>
              <a:gd name="connsiteX60" fmla="*/ 176775 w 5735746"/>
              <a:gd name="connsiteY60" fmla="*/ 2583543 h 3149600"/>
              <a:gd name="connsiteX61" fmla="*/ 147746 w 5735746"/>
              <a:gd name="connsiteY61" fmla="*/ 2525486 h 3149600"/>
              <a:gd name="connsiteX62" fmla="*/ 133232 w 5735746"/>
              <a:gd name="connsiteY62" fmla="*/ 2467429 h 3149600"/>
              <a:gd name="connsiteX63" fmla="*/ 89689 w 5735746"/>
              <a:gd name="connsiteY63" fmla="*/ 2423886 h 3149600"/>
              <a:gd name="connsiteX64" fmla="*/ 60660 w 5735746"/>
              <a:gd name="connsiteY64" fmla="*/ 2380343 h 3149600"/>
              <a:gd name="connsiteX65" fmla="*/ 17118 w 5735746"/>
              <a:gd name="connsiteY65" fmla="*/ 2235200 h 3149600"/>
              <a:gd name="connsiteX66" fmla="*/ 2603 w 5735746"/>
              <a:gd name="connsiteY66" fmla="*/ 2061029 h 3149600"/>
              <a:gd name="connsiteX67" fmla="*/ 31632 w 5735746"/>
              <a:gd name="connsiteY67" fmla="*/ 1494972 h 3149600"/>
              <a:gd name="connsiteX68" fmla="*/ 46146 w 5735746"/>
              <a:gd name="connsiteY68" fmla="*/ 1393372 h 3149600"/>
              <a:gd name="connsiteX69" fmla="*/ 60660 w 5735746"/>
              <a:gd name="connsiteY69" fmla="*/ 1349829 h 3149600"/>
              <a:gd name="connsiteX70" fmla="*/ 89689 w 5735746"/>
              <a:gd name="connsiteY70" fmla="*/ 1204686 h 3149600"/>
              <a:gd name="connsiteX71" fmla="*/ 104203 w 5735746"/>
              <a:gd name="connsiteY71" fmla="*/ 1103086 h 3149600"/>
              <a:gd name="connsiteX72" fmla="*/ 133232 w 5735746"/>
              <a:gd name="connsiteY72" fmla="*/ 1059543 h 3149600"/>
              <a:gd name="connsiteX73" fmla="*/ 162260 w 5735746"/>
              <a:gd name="connsiteY73" fmla="*/ 943429 h 3149600"/>
              <a:gd name="connsiteX74" fmla="*/ 191289 w 5735746"/>
              <a:gd name="connsiteY74" fmla="*/ 899886 h 3149600"/>
              <a:gd name="connsiteX75" fmla="*/ 220318 w 5735746"/>
              <a:gd name="connsiteY75" fmla="*/ 783772 h 3149600"/>
              <a:gd name="connsiteX76" fmla="*/ 249346 w 5735746"/>
              <a:gd name="connsiteY76" fmla="*/ 696686 h 3149600"/>
              <a:gd name="connsiteX77" fmla="*/ 263860 w 5735746"/>
              <a:gd name="connsiteY77" fmla="*/ 653143 h 3149600"/>
              <a:gd name="connsiteX78" fmla="*/ 467669 w 5735746"/>
              <a:gd name="connsiteY78" fmla="*/ 551543 h 3149600"/>
              <a:gd name="connsiteX0" fmla="*/ 263860 w 5735746"/>
              <a:gd name="connsiteY0" fmla="*/ 673197 h 3140625"/>
              <a:gd name="connsiteX1" fmla="*/ 307403 w 5735746"/>
              <a:gd name="connsiteY1" fmla="*/ 557083 h 3140625"/>
              <a:gd name="connsiteX2" fmla="*/ 452546 w 5735746"/>
              <a:gd name="connsiteY2" fmla="*/ 382911 h 3140625"/>
              <a:gd name="connsiteX3" fmla="*/ 481575 w 5735746"/>
              <a:gd name="connsiteY3" fmla="*/ 324854 h 3140625"/>
              <a:gd name="connsiteX4" fmla="*/ 539632 w 5735746"/>
              <a:gd name="connsiteY4" fmla="*/ 281311 h 3140625"/>
              <a:gd name="connsiteX5" fmla="*/ 597689 w 5735746"/>
              <a:gd name="connsiteY5" fmla="*/ 223254 h 3140625"/>
              <a:gd name="connsiteX6" fmla="*/ 742832 w 5735746"/>
              <a:gd name="connsiteY6" fmla="*/ 107140 h 3140625"/>
              <a:gd name="connsiteX7" fmla="*/ 786375 w 5735746"/>
              <a:gd name="connsiteY7" fmla="*/ 78111 h 3140625"/>
              <a:gd name="connsiteX8" fmla="*/ 917003 w 5735746"/>
              <a:gd name="connsiteY8" fmla="*/ 34568 h 3140625"/>
              <a:gd name="connsiteX9" fmla="*/ 1091175 w 5735746"/>
              <a:gd name="connsiteY9" fmla="*/ 5540 h 3140625"/>
              <a:gd name="connsiteX10" fmla="*/ 2069281 w 5735746"/>
              <a:gd name="connsiteY10" fmla="*/ 129978 h 3140625"/>
              <a:gd name="connsiteX11" fmla="*/ 3137689 w 5735746"/>
              <a:gd name="connsiteY11" fmla="*/ 20054 h 3140625"/>
              <a:gd name="connsiteX12" fmla="*/ 3471518 w 5735746"/>
              <a:gd name="connsiteY12" fmla="*/ 63597 h 3140625"/>
              <a:gd name="connsiteX13" fmla="*/ 3819860 w 5735746"/>
              <a:gd name="connsiteY13" fmla="*/ 78111 h 3140625"/>
              <a:gd name="connsiteX14" fmla="*/ 4821346 w 5735746"/>
              <a:gd name="connsiteY14" fmla="*/ 92625 h 3140625"/>
              <a:gd name="connsiteX15" fmla="*/ 5024546 w 5735746"/>
              <a:gd name="connsiteY15" fmla="*/ 107140 h 3140625"/>
              <a:gd name="connsiteX16" fmla="*/ 5082603 w 5735746"/>
              <a:gd name="connsiteY16" fmla="*/ 121654 h 3140625"/>
              <a:gd name="connsiteX17" fmla="*/ 5227746 w 5735746"/>
              <a:gd name="connsiteY17" fmla="*/ 237768 h 3140625"/>
              <a:gd name="connsiteX18" fmla="*/ 5285803 w 5735746"/>
              <a:gd name="connsiteY18" fmla="*/ 281311 h 3140625"/>
              <a:gd name="connsiteX19" fmla="*/ 5416432 w 5735746"/>
              <a:gd name="connsiteY19" fmla="*/ 455483 h 3140625"/>
              <a:gd name="connsiteX20" fmla="*/ 5459975 w 5735746"/>
              <a:gd name="connsiteY20" fmla="*/ 499025 h 3140625"/>
              <a:gd name="connsiteX21" fmla="*/ 5561575 w 5735746"/>
              <a:gd name="connsiteY21" fmla="*/ 687711 h 3140625"/>
              <a:gd name="connsiteX22" fmla="*/ 5634146 w 5735746"/>
              <a:gd name="connsiteY22" fmla="*/ 847368 h 3140625"/>
              <a:gd name="connsiteX23" fmla="*/ 5677689 w 5735746"/>
              <a:gd name="connsiteY23" fmla="*/ 1021540 h 3140625"/>
              <a:gd name="connsiteX24" fmla="*/ 5706718 w 5735746"/>
              <a:gd name="connsiteY24" fmla="*/ 1166683 h 3140625"/>
              <a:gd name="connsiteX25" fmla="*/ 5735746 w 5735746"/>
              <a:gd name="connsiteY25" fmla="*/ 1268283 h 3140625"/>
              <a:gd name="connsiteX26" fmla="*/ 5721232 w 5735746"/>
              <a:gd name="connsiteY26" fmla="*/ 1935940 h 3140625"/>
              <a:gd name="connsiteX27" fmla="*/ 5706718 w 5735746"/>
              <a:gd name="connsiteY27" fmla="*/ 2023025 h 3140625"/>
              <a:gd name="connsiteX28" fmla="*/ 5677689 w 5735746"/>
              <a:gd name="connsiteY28" fmla="*/ 2168168 h 3140625"/>
              <a:gd name="connsiteX29" fmla="*/ 5648660 w 5735746"/>
              <a:gd name="connsiteY29" fmla="*/ 2385883 h 3140625"/>
              <a:gd name="connsiteX30" fmla="*/ 5619632 w 5735746"/>
              <a:gd name="connsiteY30" fmla="*/ 2531025 h 3140625"/>
              <a:gd name="connsiteX31" fmla="*/ 5590603 w 5735746"/>
              <a:gd name="connsiteY31" fmla="*/ 2574568 h 3140625"/>
              <a:gd name="connsiteX32" fmla="*/ 5547060 w 5735746"/>
              <a:gd name="connsiteY32" fmla="*/ 2632625 h 3140625"/>
              <a:gd name="connsiteX33" fmla="*/ 5430946 w 5735746"/>
              <a:gd name="connsiteY33" fmla="*/ 2734225 h 3140625"/>
              <a:gd name="connsiteX34" fmla="*/ 5372889 w 5735746"/>
              <a:gd name="connsiteY34" fmla="*/ 2763254 h 3140625"/>
              <a:gd name="connsiteX35" fmla="*/ 5329346 w 5735746"/>
              <a:gd name="connsiteY35" fmla="*/ 2792283 h 3140625"/>
              <a:gd name="connsiteX36" fmla="*/ 5285803 w 5735746"/>
              <a:gd name="connsiteY36" fmla="*/ 2806797 h 3140625"/>
              <a:gd name="connsiteX37" fmla="*/ 5184203 w 5735746"/>
              <a:gd name="connsiteY37" fmla="*/ 2850340 h 3140625"/>
              <a:gd name="connsiteX38" fmla="*/ 5010032 w 5735746"/>
              <a:gd name="connsiteY38" fmla="*/ 2879368 h 3140625"/>
              <a:gd name="connsiteX39" fmla="*/ 4937460 w 5735746"/>
              <a:gd name="connsiteY39" fmla="*/ 2893883 h 3140625"/>
              <a:gd name="connsiteX40" fmla="*/ 4835860 w 5735746"/>
              <a:gd name="connsiteY40" fmla="*/ 2908397 h 3140625"/>
              <a:gd name="connsiteX41" fmla="*/ 4124660 w 5735746"/>
              <a:gd name="connsiteY41" fmla="*/ 2893883 h 3140625"/>
              <a:gd name="connsiteX42" fmla="*/ 3965003 w 5735746"/>
              <a:gd name="connsiteY42" fmla="*/ 2879368 h 3140625"/>
              <a:gd name="connsiteX43" fmla="*/ 3558603 w 5735746"/>
              <a:gd name="connsiteY43" fmla="*/ 2864854 h 3140625"/>
              <a:gd name="connsiteX44" fmla="*/ 3384432 w 5735746"/>
              <a:gd name="connsiteY44" fmla="*/ 2835825 h 3140625"/>
              <a:gd name="connsiteX45" fmla="*/ 3326375 w 5735746"/>
              <a:gd name="connsiteY45" fmla="*/ 2821311 h 3140625"/>
              <a:gd name="connsiteX46" fmla="*/ 2121689 w 5735746"/>
              <a:gd name="connsiteY46" fmla="*/ 2864854 h 3140625"/>
              <a:gd name="connsiteX47" fmla="*/ 1816889 w 5735746"/>
              <a:gd name="connsiteY47" fmla="*/ 2922911 h 3140625"/>
              <a:gd name="connsiteX48" fmla="*/ 1584660 w 5735746"/>
              <a:gd name="connsiteY48" fmla="*/ 2951940 h 3140625"/>
              <a:gd name="connsiteX49" fmla="*/ 1352432 w 5735746"/>
              <a:gd name="connsiteY49" fmla="*/ 2995483 h 3140625"/>
              <a:gd name="connsiteX50" fmla="*/ 1221803 w 5735746"/>
              <a:gd name="connsiteY50" fmla="*/ 3039025 h 3140625"/>
              <a:gd name="connsiteX51" fmla="*/ 1120203 w 5735746"/>
              <a:gd name="connsiteY51" fmla="*/ 3068054 h 3140625"/>
              <a:gd name="connsiteX52" fmla="*/ 960546 w 5735746"/>
              <a:gd name="connsiteY52" fmla="*/ 3126111 h 3140625"/>
              <a:gd name="connsiteX53" fmla="*/ 873460 w 5735746"/>
              <a:gd name="connsiteY53" fmla="*/ 3140625 h 3140625"/>
              <a:gd name="connsiteX54" fmla="*/ 713803 w 5735746"/>
              <a:gd name="connsiteY54" fmla="*/ 3126111 h 3140625"/>
              <a:gd name="connsiteX55" fmla="*/ 568660 w 5735746"/>
              <a:gd name="connsiteY55" fmla="*/ 3039025 h 3140625"/>
              <a:gd name="connsiteX56" fmla="*/ 423518 w 5735746"/>
              <a:gd name="connsiteY56" fmla="*/ 2922911 h 3140625"/>
              <a:gd name="connsiteX57" fmla="*/ 394489 w 5735746"/>
              <a:gd name="connsiteY57" fmla="*/ 2879368 h 3140625"/>
              <a:gd name="connsiteX58" fmla="*/ 278375 w 5735746"/>
              <a:gd name="connsiteY58" fmla="*/ 2763254 h 3140625"/>
              <a:gd name="connsiteX59" fmla="*/ 205803 w 5735746"/>
              <a:gd name="connsiteY59" fmla="*/ 2647140 h 3140625"/>
              <a:gd name="connsiteX60" fmla="*/ 176775 w 5735746"/>
              <a:gd name="connsiteY60" fmla="*/ 2574568 h 3140625"/>
              <a:gd name="connsiteX61" fmla="*/ 147746 w 5735746"/>
              <a:gd name="connsiteY61" fmla="*/ 2516511 h 3140625"/>
              <a:gd name="connsiteX62" fmla="*/ 133232 w 5735746"/>
              <a:gd name="connsiteY62" fmla="*/ 2458454 h 3140625"/>
              <a:gd name="connsiteX63" fmla="*/ 89689 w 5735746"/>
              <a:gd name="connsiteY63" fmla="*/ 2414911 h 3140625"/>
              <a:gd name="connsiteX64" fmla="*/ 60660 w 5735746"/>
              <a:gd name="connsiteY64" fmla="*/ 2371368 h 3140625"/>
              <a:gd name="connsiteX65" fmla="*/ 17118 w 5735746"/>
              <a:gd name="connsiteY65" fmla="*/ 2226225 h 3140625"/>
              <a:gd name="connsiteX66" fmla="*/ 2603 w 5735746"/>
              <a:gd name="connsiteY66" fmla="*/ 2052054 h 3140625"/>
              <a:gd name="connsiteX67" fmla="*/ 31632 w 5735746"/>
              <a:gd name="connsiteY67" fmla="*/ 1485997 h 3140625"/>
              <a:gd name="connsiteX68" fmla="*/ 46146 w 5735746"/>
              <a:gd name="connsiteY68" fmla="*/ 1384397 h 3140625"/>
              <a:gd name="connsiteX69" fmla="*/ 60660 w 5735746"/>
              <a:gd name="connsiteY69" fmla="*/ 1340854 h 3140625"/>
              <a:gd name="connsiteX70" fmla="*/ 89689 w 5735746"/>
              <a:gd name="connsiteY70" fmla="*/ 1195711 h 3140625"/>
              <a:gd name="connsiteX71" fmla="*/ 104203 w 5735746"/>
              <a:gd name="connsiteY71" fmla="*/ 1094111 h 3140625"/>
              <a:gd name="connsiteX72" fmla="*/ 133232 w 5735746"/>
              <a:gd name="connsiteY72" fmla="*/ 1050568 h 3140625"/>
              <a:gd name="connsiteX73" fmla="*/ 162260 w 5735746"/>
              <a:gd name="connsiteY73" fmla="*/ 934454 h 3140625"/>
              <a:gd name="connsiteX74" fmla="*/ 191289 w 5735746"/>
              <a:gd name="connsiteY74" fmla="*/ 890911 h 3140625"/>
              <a:gd name="connsiteX75" fmla="*/ 220318 w 5735746"/>
              <a:gd name="connsiteY75" fmla="*/ 774797 h 3140625"/>
              <a:gd name="connsiteX76" fmla="*/ 249346 w 5735746"/>
              <a:gd name="connsiteY76" fmla="*/ 687711 h 3140625"/>
              <a:gd name="connsiteX77" fmla="*/ 263860 w 5735746"/>
              <a:gd name="connsiteY77" fmla="*/ 644168 h 3140625"/>
              <a:gd name="connsiteX78" fmla="*/ 467669 w 5735746"/>
              <a:gd name="connsiteY78" fmla="*/ 542568 h 3140625"/>
              <a:gd name="connsiteX0" fmla="*/ 263860 w 5735746"/>
              <a:gd name="connsiteY0" fmla="*/ 858478 h 3325906"/>
              <a:gd name="connsiteX1" fmla="*/ 307403 w 5735746"/>
              <a:gd name="connsiteY1" fmla="*/ 742364 h 3325906"/>
              <a:gd name="connsiteX2" fmla="*/ 452546 w 5735746"/>
              <a:gd name="connsiteY2" fmla="*/ 568192 h 3325906"/>
              <a:gd name="connsiteX3" fmla="*/ 481575 w 5735746"/>
              <a:gd name="connsiteY3" fmla="*/ 510135 h 3325906"/>
              <a:gd name="connsiteX4" fmla="*/ 539632 w 5735746"/>
              <a:gd name="connsiteY4" fmla="*/ 466592 h 3325906"/>
              <a:gd name="connsiteX5" fmla="*/ 597689 w 5735746"/>
              <a:gd name="connsiteY5" fmla="*/ 408535 h 3325906"/>
              <a:gd name="connsiteX6" fmla="*/ 742832 w 5735746"/>
              <a:gd name="connsiteY6" fmla="*/ 292421 h 3325906"/>
              <a:gd name="connsiteX7" fmla="*/ 786375 w 5735746"/>
              <a:gd name="connsiteY7" fmla="*/ 263392 h 3325906"/>
              <a:gd name="connsiteX8" fmla="*/ 917003 w 5735746"/>
              <a:gd name="connsiteY8" fmla="*/ 219849 h 3325906"/>
              <a:gd name="connsiteX9" fmla="*/ 1091175 w 5735746"/>
              <a:gd name="connsiteY9" fmla="*/ 190821 h 3325906"/>
              <a:gd name="connsiteX10" fmla="*/ 2069281 w 5735746"/>
              <a:gd name="connsiteY10" fmla="*/ 315259 h 3325906"/>
              <a:gd name="connsiteX11" fmla="*/ 3137689 w 5735746"/>
              <a:gd name="connsiteY11" fmla="*/ 205335 h 3325906"/>
              <a:gd name="connsiteX12" fmla="*/ 3471518 w 5735746"/>
              <a:gd name="connsiteY12" fmla="*/ 248878 h 3325906"/>
              <a:gd name="connsiteX13" fmla="*/ 3819860 w 5735746"/>
              <a:gd name="connsiteY13" fmla="*/ 263392 h 3325906"/>
              <a:gd name="connsiteX14" fmla="*/ 5048069 w 5735746"/>
              <a:gd name="connsiteY14" fmla="*/ 0 h 3325906"/>
              <a:gd name="connsiteX15" fmla="*/ 5024546 w 5735746"/>
              <a:gd name="connsiteY15" fmla="*/ 292421 h 3325906"/>
              <a:gd name="connsiteX16" fmla="*/ 5082603 w 5735746"/>
              <a:gd name="connsiteY16" fmla="*/ 306935 h 3325906"/>
              <a:gd name="connsiteX17" fmla="*/ 5227746 w 5735746"/>
              <a:gd name="connsiteY17" fmla="*/ 423049 h 3325906"/>
              <a:gd name="connsiteX18" fmla="*/ 5285803 w 5735746"/>
              <a:gd name="connsiteY18" fmla="*/ 466592 h 3325906"/>
              <a:gd name="connsiteX19" fmla="*/ 5416432 w 5735746"/>
              <a:gd name="connsiteY19" fmla="*/ 640764 h 3325906"/>
              <a:gd name="connsiteX20" fmla="*/ 5459975 w 5735746"/>
              <a:gd name="connsiteY20" fmla="*/ 684306 h 3325906"/>
              <a:gd name="connsiteX21" fmla="*/ 5561575 w 5735746"/>
              <a:gd name="connsiteY21" fmla="*/ 872992 h 3325906"/>
              <a:gd name="connsiteX22" fmla="*/ 5634146 w 5735746"/>
              <a:gd name="connsiteY22" fmla="*/ 1032649 h 3325906"/>
              <a:gd name="connsiteX23" fmla="*/ 5677689 w 5735746"/>
              <a:gd name="connsiteY23" fmla="*/ 1206821 h 3325906"/>
              <a:gd name="connsiteX24" fmla="*/ 5706718 w 5735746"/>
              <a:gd name="connsiteY24" fmla="*/ 1351964 h 3325906"/>
              <a:gd name="connsiteX25" fmla="*/ 5735746 w 5735746"/>
              <a:gd name="connsiteY25" fmla="*/ 1453564 h 3325906"/>
              <a:gd name="connsiteX26" fmla="*/ 5721232 w 5735746"/>
              <a:gd name="connsiteY26" fmla="*/ 2121221 h 3325906"/>
              <a:gd name="connsiteX27" fmla="*/ 5706718 w 5735746"/>
              <a:gd name="connsiteY27" fmla="*/ 2208306 h 3325906"/>
              <a:gd name="connsiteX28" fmla="*/ 5677689 w 5735746"/>
              <a:gd name="connsiteY28" fmla="*/ 2353449 h 3325906"/>
              <a:gd name="connsiteX29" fmla="*/ 5648660 w 5735746"/>
              <a:gd name="connsiteY29" fmla="*/ 2571164 h 3325906"/>
              <a:gd name="connsiteX30" fmla="*/ 5619632 w 5735746"/>
              <a:gd name="connsiteY30" fmla="*/ 2716306 h 3325906"/>
              <a:gd name="connsiteX31" fmla="*/ 5590603 w 5735746"/>
              <a:gd name="connsiteY31" fmla="*/ 2759849 h 3325906"/>
              <a:gd name="connsiteX32" fmla="*/ 5547060 w 5735746"/>
              <a:gd name="connsiteY32" fmla="*/ 2817906 h 3325906"/>
              <a:gd name="connsiteX33" fmla="*/ 5430946 w 5735746"/>
              <a:gd name="connsiteY33" fmla="*/ 2919506 h 3325906"/>
              <a:gd name="connsiteX34" fmla="*/ 5372889 w 5735746"/>
              <a:gd name="connsiteY34" fmla="*/ 2948535 h 3325906"/>
              <a:gd name="connsiteX35" fmla="*/ 5329346 w 5735746"/>
              <a:gd name="connsiteY35" fmla="*/ 2977564 h 3325906"/>
              <a:gd name="connsiteX36" fmla="*/ 5285803 w 5735746"/>
              <a:gd name="connsiteY36" fmla="*/ 2992078 h 3325906"/>
              <a:gd name="connsiteX37" fmla="*/ 5184203 w 5735746"/>
              <a:gd name="connsiteY37" fmla="*/ 3035621 h 3325906"/>
              <a:gd name="connsiteX38" fmla="*/ 5010032 w 5735746"/>
              <a:gd name="connsiteY38" fmla="*/ 3064649 h 3325906"/>
              <a:gd name="connsiteX39" fmla="*/ 4937460 w 5735746"/>
              <a:gd name="connsiteY39" fmla="*/ 3079164 h 3325906"/>
              <a:gd name="connsiteX40" fmla="*/ 4835860 w 5735746"/>
              <a:gd name="connsiteY40" fmla="*/ 3093678 h 3325906"/>
              <a:gd name="connsiteX41" fmla="*/ 4124660 w 5735746"/>
              <a:gd name="connsiteY41" fmla="*/ 3079164 h 3325906"/>
              <a:gd name="connsiteX42" fmla="*/ 3965003 w 5735746"/>
              <a:gd name="connsiteY42" fmla="*/ 3064649 h 3325906"/>
              <a:gd name="connsiteX43" fmla="*/ 3558603 w 5735746"/>
              <a:gd name="connsiteY43" fmla="*/ 3050135 h 3325906"/>
              <a:gd name="connsiteX44" fmla="*/ 3384432 w 5735746"/>
              <a:gd name="connsiteY44" fmla="*/ 3021106 h 3325906"/>
              <a:gd name="connsiteX45" fmla="*/ 3326375 w 5735746"/>
              <a:gd name="connsiteY45" fmla="*/ 3006592 h 3325906"/>
              <a:gd name="connsiteX46" fmla="*/ 2121689 w 5735746"/>
              <a:gd name="connsiteY46" fmla="*/ 3050135 h 3325906"/>
              <a:gd name="connsiteX47" fmla="*/ 1816889 w 5735746"/>
              <a:gd name="connsiteY47" fmla="*/ 3108192 h 3325906"/>
              <a:gd name="connsiteX48" fmla="*/ 1584660 w 5735746"/>
              <a:gd name="connsiteY48" fmla="*/ 3137221 h 3325906"/>
              <a:gd name="connsiteX49" fmla="*/ 1352432 w 5735746"/>
              <a:gd name="connsiteY49" fmla="*/ 3180764 h 3325906"/>
              <a:gd name="connsiteX50" fmla="*/ 1221803 w 5735746"/>
              <a:gd name="connsiteY50" fmla="*/ 3224306 h 3325906"/>
              <a:gd name="connsiteX51" fmla="*/ 1120203 w 5735746"/>
              <a:gd name="connsiteY51" fmla="*/ 3253335 h 3325906"/>
              <a:gd name="connsiteX52" fmla="*/ 960546 w 5735746"/>
              <a:gd name="connsiteY52" fmla="*/ 3311392 h 3325906"/>
              <a:gd name="connsiteX53" fmla="*/ 873460 w 5735746"/>
              <a:gd name="connsiteY53" fmla="*/ 3325906 h 3325906"/>
              <a:gd name="connsiteX54" fmla="*/ 713803 w 5735746"/>
              <a:gd name="connsiteY54" fmla="*/ 3311392 h 3325906"/>
              <a:gd name="connsiteX55" fmla="*/ 568660 w 5735746"/>
              <a:gd name="connsiteY55" fmla="*/ 3224306 h 3325906"/>
              <a:gd name="connsiteX56" fmla="*/ 423518 w 5735746"/>
              <a:gd name="connsiteY56" fmla="*/ 3108192 h 3325906"/>
              <a:gd name="connsiteX57" fmla="*/ 394489 w 5735746"/>
              <a:gd name="connsiteY57" fmla="*/ 3064649 h 3325906"/>
              <a:gd name="connsiteX58" fmla="*/ 278375 w 5735746"/>
              <a:gd name="connsiteY58" fmla="*/ 2948535 h 3325906"/>
              <a:gd name="connsiteX59" fmla="*/ 205803 w 5735746"/>
              <a:gd name="connsiteY59" fmla="*/ 2832421 h 3325906"/>
              <a:gd name="connsiteX60" fmla="*/ 176775 w 5735746"/>
              <a:gd name="connsiteY60" fmla="*/ 2759849 h 3325906"/>
              <a:gd name="connsiteX61" fmla="*/ 147746 w 5735746"/>
              <a:gd name="connsiteY61" fmla="*/ 2701792 h 3325906"/>
              <a:gd name="connsiteX62" fmla="*/ 133232 w 5735746"/>
              <a:gd name="connsiteY62" fmla="*/ 2643735 h 3325906"/>
              <a:gd name="connsiteX63" fmla="*/ 89689 w 5735746"/>
              <a:gd name="connsiteY63" fmla="*/ 2600192 h 3325906"/>
              <a:gd name="connsiteX64" fmla="*/ 60660 w 5735746"/>
              <a:gd name="connsiteY64" fmla="*/ 2556649 h 3325906"/>
              <a:gd name="connsiteX65" fmla="*/ 17118 w 5735746"/>
              <a:gd name="connsiteY65" fmla="*/ 2411506 h 3325906"/>
              <a:gd name="connsiteX66" fmla="*/ 2603 w 5735746"/>
              <a:gd name="connsiteY66" fmla="*/ 2237335 h 3325906"/>
              <a:gd name="connsiteX67" fmla="*/ 31632 w 5735746"/>
              <a:gd name="connsiteY67" fmla="*/ 1671278 h 3325906"/>
              <a:gd name="connsiteX68" fmla="*/ 46146 w 5735746"/>
              <a:gd name="connsiteY68" fmla="*/ 1569678 h 3325906"/>
              <a:gd name="connsiteX69" fmla="*/ 60660 w 5735746"/>
              <a:gd name="connsiteY69" fmla="*/ 1526135 h 3325906"/>
              <a:gd name="connsiteX70" fmla="*/ 89689 w 5735746"/>
              <a:gd name="connsiteY70" fmla="*/ 1380992 h 3325906"/>
              <a:gd name="connsiteX71" fmla="*/ 104203 w 5735746"/>
              <a:gd name="connsiteY71" fmla="*/ 1279392 h 3325906"/>
              <a:gd name="connsiteX72" fmla="*/ 133232 w 5735746"/>
              <a:gd name="connsiteY72" fmla="*/ 1235849 h 3325906"/>
              <a:gd name="connsiteX73" fmla="*/ 162260 w 5735746"/>
              <a:gd name="connsiteY73" fmla="*/ 1119735 h 3325906"/>
              <a:gd name="connsiteX74" fmla="*/ 191289 w 5735746"/>
              <a:gd name="connsiteY74" fmla="*/ 1076192 h 3325906"/>
              <a:gd name="connsiteX75" fmla="*/ 220318 w 5735746"/>
              <a:gd name="connsiteY75" fmla="*/ 960078 h 3325906"/>
              <a:gd name="connsiteX76" fmla="*/ 249346 w 5735746"/>
              <a:gd name="connsiteY76" fmla="*/ 872992 h 3325906"/>
              <a:gd name="connsiteX77" fmla="*/ 263860 w 5735746"/>
              <a:gd name="connsiteY77" fmla="*/ 829449 h 3325906"/>
              <a:gd name="connsiteX78" fmla="*/ 467669 w 5735746"/>
              <a:gd name="connsiteY78" fmla="*/ 727849 h 3325906"/>
              <a:gd name="connsiteX0" fmla="*/ 263860 w 5735746"/>
              <a:gd name="connsiteY0" fmla="*/ 858478 h 3325906"/>
              <a:gd name="connsiteX1" fmla="*/ 307403 w 5735746"/>
              <a:gd name="connsiteY1" fmla="*/ 742364 h 3325906"/>
              <a:gd name="connsiteX2" fmla="*/ 452546 w 5735746"/>
              <a:gd name="connsiteY2" fmla="*/ 568192 h 3325906"/>
              <a:gd name="connsiteX3" fmla="*/ 481575 w 5735746"/>
              <a:gd name="connsiteY3" fmla="*/ 510135 h 3325906"/>
              <a:gd name="connsiteX4" fmla="*/ 539632 w 5735746"/>
              <a:gd name="connsiteY4" fmla="*/ 466592 h 3325906"/>
              <a:gd name="connsiteX5" fmla="*/ 597689 w 5735746"/>
              <a:gd name="connsiteY5" fmla="*/ 408535 h 3325906"/>
              <a:gd name="connsiteX6" fmla="*/ 742832 w 5735746"/>
              <a:gd name="connsiteY6" fmla="*/ 292421 h 3325906"/>
              <a:gd name="connsiteX7" fmla="*/ 786375 w 5735746"/>
              <a:gd name="connsiteY7" fmla="*/ 263392 h 3325906"/>
              <a:gd name="connsiteX8" fmla="*/ 917003 w 5735746"/>
              <a:gd name="connsiteY8" fmla="*/ 219849 h 3325906"/>
              <a:gd name="connsiteX9" fmla="*/ 1091175 w 5735746"/>
              <a:gd name="connsiteY9" fmla="*/ 190821 h 3325906"/>
              <a:gd name="connsiteX10" fmla="*/ 2069281 w 5735746"/>
              <a:gd name="connsiteY10" fmla="*/ 315259 h 3325906"/>
              <a:gd name="connsiteX11" fmla="*/ 3137689 w 5735746"/>
              <a:gd name="connsiteY11" fmla="*/ 205335 h 3325906"/>
              <a:gd name="connsiteX12" fmla="*/ 3471518 w 5735746"/>
              <a:gd name="connsiteY12" fmla="*/ 248878 h 3325906"/>
              <a:gd name="connsiteX13" fmla="*/ 3819860 w 5735746"/>
              <a:gd name="connsiteY13" fmla="*/ 263392 h 3325906"/>
              <a:gd name="connsiteX14" fmla="*/ 5048069 w 5735746"/>
              <a:gd name="connsiteY14" fmla="*/ 0 h 3325906"/>
              <a:gd name="connsiteX15" fmla="*/ 5024546 w 5735746"/>
              <a:gd name="connsiteY15" fmla="*/ 292421 h 3325906"/>
              <a:gd name="connsiteX16" fmla="*/ 5227746 w 5735746"/>
              <a:gd name="connsiteY16" fmla="*/ 423049 h 3325906"/>
              <a:gd name="connsiteX17" fmla="*/ 5285803 w 5735746"/>
              <a:gd name="connsiteY17" fmla="*/ 466592 h 3325906"/>
              <a:gd name="connsiteX18" fmla="*/ 5416432 w 5735746"/>
              <a:gd name="connsiteY18" fmla="*/ 640764 h 3325906"/>
              <a:gd name="connsiteX19" fmla="*/ 5459975 w 5735746"/>
              <a:gd name="connsiteY19" fmla="*/ 684306 h 3325906"/>
              <a:gd name="connsiteX20" fmla="*/ 5561575 w 5735746"/>
              <a:gd name="connsiteY20" fmla="*/ 872992 h 3325906"/>
              <a:gd name="connsiteX21" fmla="*/ 5634146 w 5735746"/>
              <a:gd name="connsiteY21" fmla="*/ 1032649 h 3325906"/>
              <a:gd name="connsiteX22" fmla="*/ 5677689 w 5735746"/>
              <a:gd name="connsiteY22" fmla="*/ 1206821 h 3325906"/>
              <a:gd name="connsiteX23" fmla="*/ 5706718 w 5735746"/>
              <a:gd name="connsiteY23" fmla="*/ 1351964 h 3325906"/>
              <a:gd name="connsiteX24" fmla="*/ 5735746 w 5735746"/>
              <a:gd name="connsiteY24" fmla="*/ 1453564 h 3325906"/>
              <a:gd name="connsiteX25" fmla="*/ 5721232 w 5735746"/>
              <a:gd name="connsiteY25" fmla="*/ 2121221 h 3325906"/>
              <a:gd name="connsiteX26" fmla="*/ 5706718 w 5735746"/>
              <a:gd name="connsiteY26" fmla="*/ 2208306 h 3325906"/>
              <a:gd name="connsiteX27" fmla="*/ 5677689 w 5735746"/>
              <a:gd name="connsiteY27" fmla="*/ 2353449 h 3325906"/>
              <a:gd name="connsiteX28" fmla="*/ 5648660 w 5735746"/>
              <a:gd name="connsiteY28" fmla="*/ 2571164 h 3325906"/>
              <a:gd name="connsiteX29" fmla="*/ 5619632 w 5735746"/>
              <a:gd name="connsiteY29" fmla="*/ 2716306 h 3325906"/>
              <a:gd name="connsiteX30" fmla="*/ 5590603 w 5735746"/>
              <a:gd name="connsiteY30" fmla="*/ 2759849 h 3325906"/>
              <a:gd name="connsiteX31" fmla="*/ 5547060 w 5735746"/>
              <a:gd name="connsiteY31" fmla="*/ 2817906 h 3325906"/>
              <a:gd name="connsiteX32" fmla="*/ 5430946 w 5735746"/>
              <a:gd name="connsiteY32" fmla="*/ 2919506 h 3325906"/>
              <a:gd name="connsiteX33" fmla="*/ 5372889 w 5735746"/>
              <a:gd name="connsiteY33" fmla="*/ 2948535 h 3325906"/>
              <a:gd name="connsiteX34" fmla="*/ 5329346 w 5735746"/>
              <a:gd name="connsiteY34" fmla="*/ 2977564 h 3325906"/>
              <a:gd name="connsiteX35" fmla="*/ 5285803 w 5735746"/>
              <a:gd name="connsiteY35" fmla="*/ 2992078 h 3325906"/>
              <a:gd name="connsiteX36" fmla="*/ 5184203 w 5735746"/>
              <a:gd name="connsiteY36" fmla="*/ 3035621 h 3325906"/>
              <a:gd name="connsiteX37" fmla="*/ 5010032 w 5735746"/>
              <a:gd name="connsiteY37" fmla="*/ 3064649 h 3325906"/>
              <a:gd name="connsiteX38" fmla="*/ 4937460 w 5735746"/>
              <a:gd name="connsiteY38" fmla="*/ 3079164 h 3325906"/>
              <a:gd name="connsiteX39" fmla="*/ 4835860 w 5735746"/>
              <a:gd name="connsiteY39" fmla="*/ 3093678 h 3325906"/>
              <a:gd name="connsiteX40" fmla="*/ 4124660 w 5735746"/>
              <a:gd name="connsiteY40" fmla="*/ 3079164 h 3325906"/>
              <a:gd name="connsiteX41" fmla="*/ 3965003 w 5735746"/>
              <a:gd name="connsiteY41" fmla="*/ 3064649 h 3325906"/>
              <a:gd name="connsiteX42" fmla="*/ 3558603 w 5735746"/>
              <a:gd name="connsiteY42" fmla="*/ 3050135 h 3325906"/>
              <a:gd name="connsiteX43" fmla="*/ 3384432 w 5735746"/>
              <a:gd name="connsiteY43" fmla="*/ 3021106 h 3325906"/>
              <a:gd name="connsiteX44" fmla="*/ 3326375 w 5735746"/>
              <a:gd name="connsiteY44" fmla="*/ 3006592 h 3325906"/>
              <a:gd name="connsiteX45" fmla="*/ 2121689 w 5735746"/>
              <a:gd name="connsiteY45" fmla="*/ 3050135 h 3325906"/>
              <a:gd name="connsiteX46" fmla="*/ 1816889 w 5735746"/>
              <a:gd name="connsiteY46" fmla="*/ 3108192 h 3325906"/>
              <a:gd name="connsiteX47" fmla="*/ 1584660 w 5735746"/>
              <a:gd name="connsiteY47" fmla="*/ 3137221 h 3325906"/>
              <a:gd name="connsiteX48" fmla="*/ 1352432 w 5735746"/>
              <a:gd name="connsiteY48" fmla="*/ 3180764 h 3325906"/>
              <a:gd name="connsiteX49" fmla="*/ 1221803 w 5735746"/>
              <a:gd name="connsiteY49" fmla="*/ 3224306 h 3325906"/>
              <a:gd name="connsiteX50" fmla="*/ 1120203 w 5735746"/>
              <a:gd name="connsiteY50" fmla="*/ 3253335 h 3325906"/>
              <a:gd name="connsiteX51" fmla="*/ 960546 w 5735746"/>
              <a:gd name="connsiteY51" fmla="*/ 3311392 h 3325906"/>
              <a:gd name="connsiteX52" fmla="*/ 873460 w 5735746"/>
              <a:gd name="connsiteY52" fmla="*/ 3325906 h 3325906"/>
              <a:gd name="connsiteX53" fmla="*/ 713803 w 5735746"/>
              <a:gd name="connsiteY53" fmla="*/ 3311392 h 3325906"/>
              <a:gd name="connsiteX54" fmla="*/ 568660 w 5735746"/>
              <a:gd name="connsiteY54" fmla="*/ 3224306 h 3325906"/>
              <a:gd name="connsiteX55" fmla="*/ 423518 w 5735746"/>
              <a:gd name="connsiteY55" fmla="*/ 3108192 h 3325906"/>
              <a:gd name="connsiteX56" fmla="*/ 394489 w 5735746"/>
              <a:gd name="connsiteY56" fmla="*/ 3064649 h 3325906"/>
              <a:gd name="connsiteX57" fmla="*/ 278375 w 5735746"/>
              <a:gd name="connsiteY57" fmla="*/ 2948535 h 3325906"/>
              <a:gd name="connsiteX58" fmla="*/ 205803 w 5735746"/>
              <a:gd name="connsiteY58" fmla="*/ 2832421 h 3325906"/>
              <a:gd name="connsiteX59" fmla="*/ 176775 w 5735746"/>
              <a:gd name="connsiteY59" fmla="*/ 2759849 h 3325906"/>
              <a:gd name="connsiteX60" fmla="*/ 147746 w 5735746"/>
              <a:gd name="connsiteY60" fmla="*/ 2701792 h 3325906"/>
              <a:gd name="connsiteX61" fmla="*/ 133232 w 5735746"/>
              <a:gd name="connsiteY61" fmla="*/ 2643735 h 3325906"/>
              <a:gd name="connsiteX62" fmla="*/ 89689 w 5735746"/>
              <a:gd name="connsiteY62" fmla="*/ 2600192 h 3325906"/>
              <a:gd name="connsiteX63" fmla="*/ 60660 w 5735746"/>
              <a:gd name="connsiteY63" fmla="*/ 2556649 h 3325906"/>
              <a:gd name="connsiteX64" fmla="*/ 17118 w 5735746"/>
              <a:gd name="connsiteY64" fmla="*/ 2411506 h 3325906"/>
              <a:gd name="connsiteX65" fmla="*/ 2603 w 5735746"/>
              <a:gd name="connsiteY65" fmla="*/ 2237335 h 3325906"/>
              <a:gd name="connsiteX66" fmla="*/ 31632 w 5735746"/>
              <a:gd name="connsiteY66" fmla="*/ 1671278 h 3325906"/>
              <a:gd name="connsiteX67" fmla="*/ 46146 w 5735746"/>
              <a:gd name="connsiteY67" fmla="*/ 1569678 h 3325906"/>
              <a:gd name="connsiteX68" fmla="*/ 60660 w 5735746"/>
              <a:gd name="connsiteY68" fmla="*/ 1526135 h 3325906"/>
              <a:gd name="connsiteX69" fmla="*/ 89689 w 5735746"/>
              <a:gd name="connsiteY69" fmla="*/ 1380992 h 3325906"/>
              <a:gd name="connsiteX70" fmla="*/ 104203 w 5735746"/>
              <a:gd name="connsiteY70" fmla="*/ 1279392 h 3325906"/>
              <a:gd name="connsiteX71" fmla="*/ 133232 w 5735746"/>
              <a:gd name="connsiteY71" fmla="*/ 1235849 h 3325906"/>
              <a:gd name="connsiteX72" fmla="*/ 162260 w 5735746"/>
              <a:gd name="connsiteY72" fmla="*/ 1119735 h 3325906"/>
              <a:gd name="connsiteX73" fmla="*/ 191289 w 5735746"/>
              <a:gd name="connsiteY73" fmla="*/ 1076192 h 3325906"/>
              <a:gd name="connsiteX74" fmla="*/ 220318 w 5735746"/>
              <a:gd name="connsiteY74" fmla="*/ 960078 h 3325906"/>
              <a:gd name="connsiteX75" fmla="*/ 249346 w 5735746"/>
              <a:gd name="connsiteY75" fmla="*/ 872992 h 3325906"/>
              <a:gd name="connsiteX76" fmla="*/ 263860 w 5735746"/>
              <a:gd name="connsiteY76" fmla="*/ 829449 h 3325906"/>
              <a:gd name="connsiteX77" fmla="*/ 467669 w 5735746"/>
              <a:gd name="connsiteY77" fmla="*/ 727849 h 3325906"/>
              <a:gd name="connsiteX0" fmla="*/ 263860 w 5735746"/>
              <a:gd name="connsiteY0" fmla="*/ 858478 h 3325906"/>
              <a:gd name="connsiteX1" fmla="*/ 307403 w 5735746"/>
              <a:gd name="connsiteY1" fmla="*/ 742364 h 3325906"/>
              <a:gd name="connsiteX2" fmla="*/ 452546 w 5735746"/>
              <a:gd name="connsiteY2" fmla="*/ 568192 h 3325906"/>
              <a:gd name="connsiteX3" fmla="*/ 481575 w 5735746"/>
              <a:gd name="connsiteY3" fmla="*/ 510135 h 3325906"/>
              <a:gd name="connsiteX4" fmla="*/ 539632 w 5735746"/>
              <a:gd name="connsiteY4" fmla="*/ 466592 h 3325906"/>
              <a:gd name="connsiteX5" fmla="*/ 597689 w 5735746"/>
              <a:gd name="connsiteY5" fmla="*/ 408535 h 3325906"/>
              <a:gd name="connsiteX6" fmla="*/ 742832 w 5735746"/>
              <a:gd name="connsiteY6" fmla="*/ 292421 h 3325906"/>
              <a:gd name="connsiteX7" fmla="*/ 786375 w 5735746"/>
              <a:gd name="connsiteY7" fmla="*/ 263392 h 3325906"/>
              <a:gd name="connsiteX8" fmla="*/ 917003 w 5735746"/>
              <a:gd name="connsiteY8" fmla="*/ 219849 h 3325906"/>
              <a:gd name="connsiteX9" fmla="*/ 1091175 w 5735746"/>
              <a:gd name="connsiteY9" fmla="*/ 190821 h 3325906"/>
              <a:gd name="connsiteX10" fmla="*/ 2069281 w 5735746"/>
              <a:gd name="connsiteY10" fmla="*/ 315259 h 3325906"/>
              <a:gd name="connsiteX11" fmla="*/ 3137689 w 5735746"/>
              <a:gd name="connsiteY11" fmla="*/ 205335 h 3325906"/>
              <a:gd name="connsiteX12" fmla="*/ 3471518 w 5735746"/>
              <a:gd name="connsiteY12" fmla="*/ 248878 h 3325906"/>
              <a:gd name="connsiteX13" fmla="*/ 3819860 w 5735746"/>
              <a:gd name="connsiteY13" fmla="*/ 263392 h 3325906"/>
              <a:gd name="connsiteX14" fmla="*/ 5048069 w 5735746"/>
              <a:gd name="connsiteY14" fmla="*/ 0 h 3325906"/>
              <a:gd name="connsiteX15" fmla="*/ 5227746 w 5735746"/>
              <a:gd name="connsiteY15" fmla="*/ 423049 h 3325906"/>
              <a:gd name="connsiteX16" fmla="*/ 5285803 w 5735746"/>
              <a:gd name="connsiteY16" fmla="*/ 466592 h 3325906"/>
              <a:gd name="connsiteX17" fmla="*/ 5416432 w 5735746"/>
              <a:gd name="connsiteY17" fmla="*/ 640764 h 3325906"/>
              <a:gd name="connsiteX18" fmla="*/ 5459975 w 5735746"/>
              <a:gd name="connsiteY18" fmla="*/ 684306 h 3325906"/>
              <a:gd name="connsiteX19" fmla="*/ 5561575 w 5735746"/>
              <a:gd name="connsiteY19" fmla="*/ 872992 h 3325906"/>
              <a:gd name="connsiteX20" fmla="*/ 5634146 w 5735746"/>
              <a:gd name="connsiteY20" fmla="*/ 1032649 h 3325906"/>
              <a:gd name="connsiteX21" fmla="*/ 5677689 w 5735746"/>
              <a:gd name="connsiteY21" fmla="*/ 1206821 h 3325906"/>
              <a:gd name="connsiteX22" fmla="*/ 5706718 w 5735746"/>
              <a:gd name="connsiteY22" fmla="*/ 1351964 h 3325906"/>
              <a:gd name="connsiteX23" fmla="*/ 5735746 w 5735746"/>
              <a:gd name="connsiteY23" fmla="*/ 1453564 h 3325906"/>
              <a:gd name="connsiteX24" fmla="*/ 5721232 w 5735746"/>
              <a:gd name="connsiteY24" fmla="*/ 2121221 h 3325906"/>
              <a:gd name="connsiteX25" fmla="*/ 5706718 w 5735746"/>
              <a:gd name="connsiteY25" fmla="*/ 2208306 h 3325906"/>
              <a:gd name="connsiteX26" fmla="*/ 5677689 w 5735746"/>
              <a:gd name="connsiteY26" fmla="*/ 2353449 h 3325906"/>
              <a:gd name="connsiteX27" fmla="*/ 5648660 w 5735746"/>
              <a:gd name="connsiteY27" fmla="*/ 2571164 h 3325906"/>
              <a:gd name="connsiteX28" fmla="*/ 5619632 w 5735746"/>
              <a:gd name="connsiteY28" fmla="*/ 2716306 h 3325906"/>
              <a:gd name="connsiteX29" fmla="*/ 5590603 w 5735746"/>
              <a:gd name="connsiteY29" fmla="*/ 2759849 h 3325906"/>
              <a:gd name="connsiteX30" fmla="*/ 5547060 w 5735746"/>
              <a:gd name="connsiteY30" fmla="*/ 2817906 h 3325906"/>
              <a:gd name="connsiteX31" fmla="*/ 5430946 w 5735746"/>
              <a:gd name="connsiteY31" fmla="*/ 2919506 h 3325906"/>
              <a:gd name="connsiteX32" fmla="*/ 5372889 w 5735746"/>
              <a:gd name="connsiteY32" fmla="*/ 2948535 h 3325906"/>
              <a:gd name="connsiteX33" fmla="*/ 5329346 w 5735746"/>
              <a:gd name="connsiteY33" fmla="*/ 2977564 h 3325906"/>
              <a:gd name="connsiteX34" fmla="*/ 5285803 w 5735746"/>
              <a:gd name="connsiteY34" fmla="*/ 2992078 h 3325906"/>
              <a:gd name="connsiteX35" fmla="*/ 5184203 w 5735746"/>
              <a:gd name="connsiteY35" fmla="*/ 3035621 h 3325906"/>
              <a:gd name="connsiteX36" fmla="*/ 5010032 w 5735746"/>
              <a:gd name="connsiteY36" fmla="*/ 3064649 h 3325906"/>
              <a:gd name="connsiteX37" fmla="*/ 4937460 w 5735746"/>
              <a:gd name="connsiteY37" fmla="*/ 3079164 h 3325906"/>
              <a:gd name="connsiteX38" fmla="*/ 4835860 w 5735746"/>
              <a:gd name="connsiteY38" fmla="*/ 3093678 h 3325906"/>
              <a:gd name="connsiteX39" fmla="*/ 4124660 w 5735746"/>
              <a:gd name="connsiteY39" fmla="*/ 3079164 h 3325906"/>
              <a:gd name="connsiteX40" fmla="*/ 3965003 w 5735746"/>
              <a:gd name="connsiteY40" fmla="*/ 3064649 h 3325906"/>
              <a:gd name="connsiteX41" fmla="*/ 3558603 w 5735746"/>
              <a:gd name="connsiteY41" fmla="*/ 3050135 h 3325906"/>
              <a:gd name="connsiteX42" fmla="*/ 3384432 w 5735746"/>
              <a:gd name="connsiteY42" fmla="*/ 3021106 h 3325906"/>
              <a:gd name="connsiteX43" fmla="*/ 3326375 w 5735746"/>
              <a:gd name="connsiteY43" fmla="*/ 3006592 h 3325906"/>
              <a:gd name="connsiteX44" fmla="*/ 2121689 w 5735746"/>
              <a:gd name="connsiteY44" fmla="*/ 3050135 h 3325906"/>
              <a:gd name="connsiteX45" fmla="*/ 1816889 w 5735746"/>
              <a:gd name="connsiteY45" fmla="*/ 3108192 h 3325906"/>
              <a:gd name="connsiteX46" fmla="*/ 1584660 w 5735746"/>
              <a:gd name="connsiteY46" fmla="*/ 3137221 h 3325906"/>
              <a:gd name="connsiteX47" fmla="*/ 1352432 w 5735746"/>
              <a:gd name="connsiteY47" fmla="*/ 3180764 h 3325906"/>
              <a:gd name="connsiteX48" fmla="*/ 1221803 w 5735746"/>
              <a:gd name="connsiteY48" fmla="*/ 3224306 h 3325906"/>
              <a:gd name="connsiteX49" fmla="*/ 1120203 w 5735746"/>
              <a:gd name="connsiteY49" fmla="*/ 3253335 h 3325906"/>
              <a:gd name="connsiteX50" fmla="*/ 960546 w 5735746"/>
              <a:gd name="connsiteY50" fmla="*/ 3311392 h 3325906"/>
              <a:gd name="connsiteX51" fmla="*/ 873460 w 5735746"/>
              <a:gd name="connsiteY51" fmla="*/ 3325906 h 3325906"/>
              <a:gd name="connsiteX52" fmla="*/ 713803 w 5735746"/>
              <a:gd name="connsiteY52" fmla="*/ 3311392 h 3325906"/>
              <a:gd name="connsiteX53" fmla="*/ 568660 w 5735746"/>
              <a:gd name="connsiteY53" fmla="*/ 3224306 h 3325906"/>
              <a:gd name="connsiteX54" fmla="*/ 423518 w 5735746"/>
              <a:gd name="connsiteY54" fmla="*/ 3108192 h 3325906"/>
              <a:gd name="connsiteX55" fmla="*/ 394489 w 5735746"/>
              <a:gd name="connsiteY55" fmla="*/ 3064649 h 3325906"/>
              <a:gd name="connsiteX56" fmla="*/ 278375 w 5735746"/>
              <a:gd name="connsiteY56" fmla="*/ 2948535 h 3325906"/>
              <a:gd name="connsiteX57" fmla="*/ 205803 w 5735746"/>
              <a:gd name="connsiteY57" fmla="*/ 2832421 h 3325906"/>
              <a:gd name="connsiteX58" fmla="*/ 176775 w 5735746"/>
              <a:gd name="connsiteY58" fmla="*/ 2759849 h 3325906"/>
              <a:gd name="connsiteX59" fmla="*/ 147746 w 5735746"/>
              <a:gd name="connsiteY59" fmla="*/ 2701792 h 3325906"/>
              <a:gd name="connsiteX60" fmla="*/ 133232 w 5735746"/>
              <a:gd name="connsiteY60" fmla="*/ 2643735 h 3325906"/>
              <a:gd name="connsiteX61" fmla="*/ 89689 w 5735746"/>
              <a:gd name="connsiteY61" fmla="*/ 2600192 h 3325906"/>
              <a:gd name="connsiteX62" fmla="*/ 60660 w 5735746"/>
              <a:gd name="connsiteY62" fmla="*/ 2556649 h 3325906"/>
              <a:gd name="connsiteX63" fmla="*/ 17118 w 5735746"/>
              <a:gd name="connsiteY63" fmla="*/ 2411506 h 3325906"/>
              <a:gd name="connsiteX64" fmla="*/ 2603 w 5735746"/>
              <a:gd name="connsiteY64" fmla="*/ 2237335 h 3325906"/>
              <a:gd name="connsiteX65" fmla="*/ 31632 w 5735746"/>
              <a:gd name="connsiteY65" fmla="*/ 1671278 h 3325906"/>
              <a:gd name="connsiteX66" fmla="*/ 46146 w 5735746"/>
              <a:gd name="connsiteY66" fmla="*/ 1569678 h 3325906"/>
              <a:gd name="connsiteX67" fmla="*/ 60660 w 5735746"/>
              <a:gd name="connsiteY67" fmla="*/ 1526135 h 3325906"/>
              <a:gd name="connsiteX68" fmla="*/ 89689 w 5735746"/>
              <a:gd name="connsiteY68" fmla="*/ 1380992 h 3325906"/>
              <a:gd name="connsiteX69" fmla="*/ 104203 w 5735746"/>
              <a:gd name="connsiteY69" fmla="*/ 1279392 h 3325906"/>
              <a:gd name="connsiteX70" fmla="*/ 133232 w 5735746"/>
              <a:gd name="connsiteY70" fmla="*/ 1235849 h 3325906"/>
              <a:gd name="connsiteX71" fmla="*/ 162260 w 5735746"/>
              <a:gd name="connsiteY71" fmla="*/ 1119735 h 3325906"/>
              <a:gd name="connsiteX72" fmla="*/ 191289 w 5735746"/>
              <a:gd name="connsiteY72" fmla="*/ 1076192 h 3325906"/>
              <a:gd name="connsiteX73" fmla="*/ 220318 w 5735746"/>
              <a:gd name="connsiteY73" fmla="*/ 960078 h 3325906"/>
              <a:gd name="connsiteX74" fmla="*/ 249346 w 5735746"/>
              <a:gd name="connsiteY74" fmla="*/ 872992 h 3325906"/>
              <a:gd name="connsiteX75" fmla="*/ 263860 w 5735746"/>
              <a:gd name="connsiteY75" fmla="*/ 829449 h 3325906"/>
              <a:gd name="connsiteX76" fmla="*/ 467669 w 5735746"/>
              <a:gd name="connsiteY76" fmla="*/ 727849 h 3325906"/>
              <a:gd name="connsiteX0" fmla="*/ 263860 w 5735746"/>
              <a:gd name="connsiteY0" fmla="*/ 858478 h 3325906"/>
              <a:gd name="connsiteX1" fmla="*/ 307403 w 5735746"/>
              <a:gd name="connsiteY1" fmla="*/ 742364 h 3325906"/>
              <a:gd name="connsiteX2" fmla="*/ 452546 w 5735746"/>
              <a:gd name="connsiteY2" fmla="*/ 568192 h 3325906"/>
              <a:gd name="connsiteX3" fmla="*/ 481575 w 5735746"/>
              <a:gd name="connsiteY3" fmla="*/ 510135 h 3325906"/>
              <a:gd name="connsiteX4" fmla="*/ 539632 w 5735746"/>
              <a:gd name="connsiteY4" fmla="*/ 466592 h 3325906"/>
              <a:gd name="connsiteX5" fmla="*/ 597689 w 5735746"/>
              <a:gd name="connsiteY5" fmla="*/ 408535 h 3325906"/>
              <a:gd name="connsiteX6" fmla="*/ 742832 w 5735746"/>
              <a:gd name="connsiteY6" fmla="*/ 292421 h 3325906"/>
              <a:gd name="connsiteX7" fmla="*/ 786375 w 5735746"/>
              <a:gd name="connsiteY7" fmla="*/ 263392 h 3325906"/>
              <a:gd name="connsiteX8" fmla="*/ 917003 w 5735746"/>
              <a:gd name="connsiteY8" fmla="*/ 219849 h 3325906"/>
              <a:gd name="connsiteX9" fmla="*/ 1091175 w 5735746"/>
              <a:gd name="connsiteY9" fmla="*/ 190821 h 3325906"/>
              <a:gd name="connsiteX10" fmla="*/ 2069281 w 5735746"/>
              <a:gd name="connsiteY10" fmla="*/ 315259 h 3325906"/>
              <a:gd name="connsiteX11" fmla="*/ 3137689 w 5735746"/>
              <a:gd name="connsiteY11" fmla="*/ 205335 h 3325906"/>
              <a:gd name="connsiteX12" fmla="*/ 3471518 w 5735746"/>
              <a:gd name="connsiteY12" fmla="*/ 248878 h 3325906"/>
              <a:gd name="connsiteX13" fmla="*/ 3819860 w 5735746"/>
              <a:gd name="connsiteY13" fmla="*/ 263392 h 3325906"/>
              <a:gd name="connsiteX14" fmla="*/ 5048069 w 5735746"/>
              <a:gd name="connsiteY14" fmla="*/ 0 h 3325906"/>
              <a:gd name="connsiteX15" fmla="*/ 5285803 w 5735746"/>
              <a:gd name="connsiteY15" fmla="*/ 466592 h 3325906"/>
              <a:gd name="connsiteX16" fmla="*/ 5416432 w 5735746"/>
              <a:gd name="connsiteY16" fmla="*/ 640764 h 3325906"/>
              <a:gd name="connsiteX17" fmla="*/ 5459975 w 5735746"/>
              <a:gd name="connsiteY17" fmla="*/ 684306 h 3325906"/>
              <a:gd name="connsiteX18" fmla="*/ 5561575 w 5735746"/>
              <a:gd name="connsiteY18" fmla="*/ 872992 h 3325906"/>
              <a:gd name="connsiteX19" fmla="*/ 5634146 w 5735746"/>
              <a:gd name="connsiteY19" fmla="*/ 1032649 h 3325906"/>
              <a:gd name="connsiteX20" fmla="*/ 5677689 w 5735746"/>
              <a:gd name="connsiteY20" fmla="*/ 1206821 h 3325906"/>
              <a:gd name="connsiteX21" fmla="*/ 5706718 w 5735746"/>
              <a:gd name="connsiteY21" fmla="*/ 1351964 h 3325906"/>
              <a:gd name="connsiteX22" fmla="*/ 5735746 w 5735746"/>
              <a:gd name="connsiteY22" fmla="*/ 1453564 h 3325906"/>
              <a:gd name="connsiteX23" fmla="*/ 5721232 w 5735746"/>
              <a:gd name="connsiteY23" fmla="*/ 2121221 h 3325906"/>
              <a:gd name="connsiteX24" fmla="*/ 5706718 w 5735746"/>
              <a:gd name="connsiteY24" fmla="*/ 2208306 h 3325906"/>
              <a:gd name="connsiteX25" fmla="*/ 5677689 w 5735746"/>
              <a:gd name="connsiteY25" fmla="*/ 2353449 h 3325906"/>
              <a:gd name="connsiteX26" fmla="*/ 5648660 w 5735746"/>
              <a:gd name="connsiteY26" fmla="*/ 2571164 h 3325906"/>
              <a:gd name="connsiteX27" fmla="*/ 5619632 w 5735746"/>
              <a:gd name="connsiteY27" fmla="*/ 2716306 h 3325906"/>
              <a:gd name="connsiteX28" fmla="*/ 5590603 w 5735746"/>
              <a:gd name="connsiteY28" fmla="*/ 2759849 h 3325906"/>
              <a:gd name="connsiteX29" fmla="*/ 5547060 w 5735746"/>
              <a:gd name="connsiteY29" fmla="*/ 2817906 h 3325906"/>
              <a:gd name="connsiteX30" fmla="*/ 5430946 w 5735746"/>
              <a:gd name="connsiteY30" fmla="*/ 2919506 h 3325906"/>
              <a:gd name="connsiteX31" fmla="*/ 5372889 w 5735746"/>
              <a:gd name="connsiteY31" fmla="*/ 2948535 h 3325906"/>
              <a:gd name="connsiteX32" fmla="*/ 5329346 w 5735746"/>
              <a:gd name="connsiteY32" fmla="*/ 2977564 h 3325906"/>
              <a:gd name="connsiteX33" fmla="*/ 5285803 w 5735746"/>
              <a:gd name="connsiteY33" fmla="*/ 2992078 h 3325906"/>
              <a:gd name="connsiteX34" fmla="*/ 5184203 w 5735746"/>
              <a:gd name="connsiteY34" fmla="*/ 3035621 h 3325906"/>
              <a:gd name="connsiteX35" fmla="*/ 5010032 w 5735746"/>
              <a:gd name="connsiteY35" fmla="*/ 3064649 h 3325906"/>
              <a:gd name="connsiteX36" fmla="*/ 4937460 w 5735746"/>
              <a:gd name="connsiteY36" fmla="*/ 3079164 h 3325906"/>
              <a:gd name="connsiteX37" fmla="*/ 4835860 w 5735746"/>
              <a:gd name="connsiteY37" fmla="*/ 3093678 h 3325906"/>
              <a:gd name="connsiteX38" fmla="*/ 4124660 w 5735746"/>
              <a:gd name="connsiteY38" fmla="*/ 3079164 h 3325906"/>
              <a:gd name="connsiteX39" fmla="*/ 3965003 w 5735746"/>
              <a:gd name="connsiteY39" fmla="*/ 3064649 h 3325906"/>
              <a:gd name="connsiteX40" fmla="*/ 3558603 w 5735746"/>
              <a:gd name="connsiteY40" fmla="*/ 3050135 h 3325906"/>
              <a:gd name="connsiteX41" fmla="*/ 3384432 w 5735746"/>
              <a:gd name="connsiteY41" fmla="*/ 3021106 h 3325906"/>
              <a:gd name="connsiteX42" fmla="*/ 3326375 w 5735746"/>
              <a:gd name="connsiteY42" fmla="*/ 3006592 h 3325906"/>
              <a:gd name="connsiteX43" fmla="*/ 2121689 w 5735746"/>
              <a:gd name="connsiteY43" fmla="*/ 3050135 h 3325906"/>
              <a:gd name="connsiteX44" fmla="*/ 1816889 w 5735746"/>
              <a:gd name="connsiteY44" fmla="*/ 3108192 h 3325906"/>
              <a:gd name="connsiteX45" fmla="*/ 1584660 w 5735746"/>
              <a:gd name="connsiteY45" fmla="*/ 3137221 h 3325906"/>
              <a:gd name="connsiteX46" fmla="*/ 1352432 w 5735746"/>
              <a:gd name="connsiteY46" fmla="*/ 3180764 h 3325906"/>
              <a:gd name="connsiteX47" fmla="*/ 1221803 w 5735746"/>
              <a:gd name="connsiteY47" fmla="*/ 3224306 h 3325906"/>
              <a:gd name="connsiteX48" fmla="*/ 1120203 w 5735746"/>
              <a:gd name="connsiteY48" fmla="*/ 3253335 h 3325906"/>
              <a:gd name="connsiteX49" fmla="*/ 960546 w 5735746"/>
              <a:gd name="connsiteY49" fmla="*/ 3311392 h 3325906"/>
              <a:gd name="connsiteX50" fmla="*/ 873460 w 5735746"/>
              <a:gd name="connsiteY50" fmla="*/ 3325906 h 3325906"/>
              <a:gd name="connsiteX51" fmla="*/ 713803 w 5735746"/>
              <a:gd name="connsiteY51" fmla="*/ 3311392 h 3325906"/>
              <a:gd name="connsiteX52" fmla="*/ 568660 w 5735746"/>
              <a:gd name="connsiteY52" fmla="*/ 3224306 h 3325906"/>
              <a:gd name="connsiteX53" fmla="*/ 423518 w 5735746"/>
              <a:gd name="connsiteY53" fmla="*/ 3108192 h 3325906"/>
              <a:gd name="connsiteX54" fmla="*/ 394489 w 5735746"/>
              <a:gd name="connsiteY54" fmla="*/ 3064649 h 3325906"/>
              <a:gd name="connsiteX55" fmla="*/ 278375 w 5735746"/>
              <a:gd name="connsiteY55" fmla="*/ 2948535 h 3325906"/>
              <a:gd name="connsiteX56" fmla="*/ 205803 w 5735746"/>
              <a:gd name="connsiteY56" fmla="*/ 2832421 h 3325906"/>
              <a:gd name="connsiteX57" fmla="*/ 176775 w 5735746"/>
              <a:gd name="connsiteY57" fmla="*/ 2759849 h 3325906"/>
              <a:gd name="connsiteX58" fmla="*/ 147746 w 5735746"/>
              <a:gd name="connsiteY58" fmla="*/ 2701792 h 3325906"/>
              <a:gd name="connsiteX59" fmla="*/ 133232 w 5735746"/>
              <a:gd name="connsiteY59" fmla="*/ 2643735 h 3325906"/>
              <a:gd name="connsiteX60" fmla="*/ 89689 w 5735746"/>
              <a:gd name="connsiteY60" fmla="*/ 2600192 h 3325906"/>
              <a:gd name="connsiteX61" fmla="*/ 60660 w 5735746"/>
              <a:gd name="connsiteY61" fmla="*/ 2556649 h 3325906"/>
              <a:gd name="connsiteX62" fmla="*/ 17118 w 5735746"/>
              <a:gd name="connsiteY62" fmla="*/ 2411506 h 3325906"/>
              <a:gd name="connsiteX63" fmla="*/ 2603 w 5735746"/>
              <a:gd name="connsiteY63" fmla="*/ 2237335 h 3325906"/>
              <a:gd name="connsiteX64" fmla="*/ 31632 w 5735746"/>
              <a:gd name="connsiteY64" fmla="*/ 1671278 h 3325906"/>
              <a:gd name="connsiteX65" fmla="*/ 46146 w 5735746"/>
              <a:gd name="connsiteY65" fmla="*/ 1569678 h 3325906"/>
              <a:gd name="connsiteX66" fmla="*/ 60660 w 5735746"/>
              <a:gd name="connsiteY66" fmla="*/ 1526135 h 3325906"/>
              <a:gd name="connsiteX67" fmla="*/ 89689 w 5735746"/>
              <a:gd name="connsiteY67" fmla="*/ 1380992 h 3325906"/>
              <a:gd name="connsiteX68" fmla="*/ 104203 w 5735746"/>
              <a:gd name="connsiteY68" fmla="*/ 1279392 h 3325906"/>
              <a:gd name="connsiteX69" fmla="*/ 133232 w 5735746"/>
              <a:gd name="connsiteY69" fmla="*/ 1235849 h 3325906"/>
              <a:gd name="connsiteX70" fmla="*/ 162260 w 5735746"/>
              <a:gd name="connsiteY70" fmla="*/ 1119735 h 3325906"/>
              <a:gd name="connsiteX71" fmla="*/ 191289 w 5735746"/>
              <a:gd name="connsiteY71" fmla="*/ 1076192 h 3325906"/>
              <a:gd name="connsiteX72" fmla="*/ 220318 w 5735746"/>
              <a:gd name="connsiteY72" fmla="*/ 960078 h 3325906"/>
              <a:gd name="connsiteX73" fmla="*/ 249346 w 5735746"/>
              <a:gd name="connsiteY73" fmla="*/ 872992 h 3325906"/>
              <a:gd name="connsiteX74" fmla="*/ 263860 w 5735746"/>
              <a:gd name="connsiteY74" fmla="*/ 829449 h 3325906"/>
              <a:gd name="connsiteX75" fmla="*/ 467669 w 5735746"/>
              <a:gd name="connsiteY75" fmla="*/ 727849 h 3325906"/>
              <a:gd name="connsiteX0" fmla="*/ 263860 w 5735746"/>
              <a:gd name="connsiteY0" fmla="*/ 858478 h 3325906"/>
              <a:gd name="connsiteX1" fmla="*/ 307403 w 5735746"/>
              <a:gd name="connsiteY1" fmla="*/ 742364 h 3325906"/>
              <a:gd name="connsiteX2" fmla="*/ 452546 w 5735746"/>
              <a:gd name="connsiteY2" fmla="*/ 568192 h 3325906"/>
              <a:gd name="connsiteX3" fmla="*/ 481575 w 5735746"/>
              <a:gd name="connsiteY3" fmla="*/ 510135 h 3325906"/>
              <a:gd name="connsiteX4" fmla="*/ 539632 w 5735746"/>
              <a:gd name="connsiteY4" fmla="*/ 466592 h 3325906"/>
              <a:gd name="connsiteX5" fmla="*/ 597689 w 5735746"/>
              <a:gd name="connsiteY5" fmla="*/ 408535 h 3325906"/>
              <a:gd name="connsiteX6" fmla="*/ 742832 w 5735746"/>
              <a:gd name="connsiteY6" fmla="*/ 292421 h 3325906"/>
              <a:gd name="connsiteX7" fmla="*/ 786375 w 5735746"/>
              <a:gd name="connsiteY7" fmla="*/ 263392 h 3325906"/>
              <a:gd name="connsiteX8" fmla="*/ 917003 w 5735746"/>
              <a:gd name="connsiteY8" fmla="*/ 219849 h 3325906"/>
              <a:gd name="connsiteX9" fmla="*/ 1091175 w 5735746"/>
              <a:gd name="connsiteY9" fmla="*/ 190821 h 3325906"/>
              <a:gd name="connsiteX10" fmla="*/ 2069281 w 5735746"/>
              <a:gd name="connsiteY10" fmla="*/ 315259 h 3325906"/>
              <a:gd name="connsiteX11" fmla="*/ 3137689 w 5735746"/>
              <a:gd name="connsiteY11" fmla="*/ 205335 h 3325906"/>
              <a:gd name="connsiteX12" fmla="*/ 3471518 w 5735746"/>
              <a:gd name="connsiteY12" fmla="*/ 248878 h 3325906"/>
              <a:gd name="connsiteX13" fmla="*/ 3819860 w 5735746"/>
              <a:gd name="connsiteY13" fmla="*/ 263392 h 3325906"/>
              <a:gd name="connsiteX14" fmla="*/ 5048069 w 5735746"/>
              <a:gd name="connsiteY14" fmla="*/ 0 h 3325906"/>
              <a:gd name="connsiteX15" fmla="*/ 5416432 w 5735746"/>
              <a:gd name="connsiteY15" fmla="*/ 640764 h 3325906"/>
              <a:gd name="connsiteX16" fmla="*/ 5459975 w 5735746"/>
              <a:gd name="connsiteY16" fmla="*/ 684306 h 3325906"/>
              <a:gd name="connsiteX17" fmla="*/ 5561575 w 5735746"/>
              <a:gd name="connsiteY17" fmla="*/ 872992 h 3325906"/>
              <a:gd name="connsiteX18" fmla="*/ 5634146 w 5735746"/>
              <a:gd name="connsiteY18" fmla="*/ 1032649 h 3325906"/>
              <a:gd name="connsiteX19" fmla="*/ 5677689 w 5735746"/>
              <a:gd name="connsiteY19" fmla="*/ 1206821 h 3325906"/>
              <a:gd name="connsiteX20" fmla="*/ 5706718 w 5735746"/>
              <a:gd name="connsiteY20" fmla="*/ 1351964 h 3325906"/>
              <a:gd name="connsiteX21" fmla="*/ 5735746 w 5735746"/>
              <a:gd name="connsiteY21" fmla="*/ 1453564 h 3325906"/>
              <a:gd name="connsiteX22" fmla="*/ 5721232 w 5735746"/>
              <a:gd name="connsiteY22" fmla="*/ 2121221 h 3325906"/>
              <a:gd name="connsiteX23" fmla="*/ 5706718 w 5735746"/>
              <a:gd name="connsiteY23" fmla="*/ 2208306 h 3325906"/>
              <a:gd name="connsiteX24" fmla="*/ 5677689 w 5735746"/>
              <a:gd name="connsiteY24" fmla="*/ 2353449 h 3325906"/>
              <a:gd name="connsiteX25" fmla="*/ 5648660 w 5735746"/>
              <a:gd name="connsiteY25" fmla="*/ 2571164 h 3325906"/>
              <a:gd name="connsiteX26" fmla="*/ 5619632 w 5735746"/>
              <a:gd name="connsiteY26" fmla="*/ 2716306 h 3325906"/>
              <a:gd name="connsiteX27" fmla="*/ 5590603 w 5735746"/>
              <a:gd name="connsiteY27" fmla="*/ 2759849 h 3325906"/>
              <a:gd name="connsiteX28" fmla="*/ 5547060 w 5735746"/>
              <a:gd name="connsiteY28" fmla="*/ 2817906 h 3325906"/>
              <a:gd name="connsiteX29" fmla="*/ 5430946 w 5735746"/>
              <a:gd name="connsiteY29" fmla="*/ 2919506 h 3325906"/>
              <a:gd name="connsiteX30" fmla="*/ 5372889 w 5735746"/>
              <a:gd name="connsiteY30" fmla="*/ 2948535 h 3325906"/>
              <a:gd name="connsiteX31" fmla="*/ 5329346 w 5735746"/>
              <a:gd name="connsiteY31" fmla="*/ 2977564 h 3325906"/>
              <a:gd name="connsiteX32" fmla="*/ 5285803 w 5735746"/>
              <a:gd name="connsiteY32" fmla="*/ 2992078 h 3325906"/>
              <a:gd name="connsiteX33" fmla="*/ 5184203 w 5735746"/>
              <a:gd name="connsiteY33" fmla="*/ 3035621 h 3325906"/>
              <a:gd name="connsiteX34" fmla="*/ 5010032 w 5735746"/>
              <a:gd name="connsiteY34" fmla="*/ 3064649 h 3325906"/>
              <a:gd name="connsiteX35" fmla="*/ 4937460 w 5735746"/>
              <a:gd name="connsiteY35" fmla="*/ 3079164 h 3325906"/>
              <a:gd name="connsiteX36" fmla="*/ 4835860 w 5735746"/>
              <a:gd name="connsiteY36" fmla="*/ 3093678 h 3325906"/>
              <a:gd name="connsiteX37" fmla="*/ 4124660 w 5735746"/>
              <a:gd name="connsiteY37" fmla="*/ 3079164 h 3325906"/>
              <a:gd name="connsiteX38" fmla="*/ 3965003 w 5735746"/>
              <a:gd name="connsiteY38" fmla="*/ 3064649 h 3325906"/>
              <a:gd name="connsiteX39" fmla="*/ 3558603 w 5735746"/>
              <a:gd name="connsiteY39" fmla="*/ 3050135 h 3325906"/>
              <a:gd name="connsiteX40" fmla="*/ 3384432 w 5735746"/>
              <a:gd name="connsiteY40" fmla="*/ 3021106 h 3325906"/>
              <a:gd name="connsiteX41" fmla="*/ 3326375 w 5735746"/>
              <a:gd name="connsiteY41" fmla="*/ 3006592 h 3325906"/>
              <a:gd name="connsiteX42" fmla="*/ 2121689 w 5735746"/>
              <a:gd name="connsiteY42" fmla="*/ 3050135 h 3325906"/>
              <a:gd name="connsiteX43" fmla="*/ 1816889 w 5735746"/>
              <a:gd name="connsiteY43" fmla="*/ 3108192 h 3325906"/>
              <a:gd name="connsiteX44" fmla="*/ 1584660 w 5735746"/>
              <a:gd name="connsiteY44" fmla="*/ 3137221 h 3325906"/>
              <a:gd name="connsiteX45" fmla="*/ 1352432 w 5735746"/>
              <a:gd name="connsiteY45" fmla="*/ 3180764 h 3325906"/>
              <a:gd name="connsiteX46" fmla="*/ 1221803 w 5735746"/>
              <a:gd name="connsiteY46" fmla="*/ 3224306 h 3325906"/>
              <a:gd name="connsiteX47" fmla="*/ 1120203 w 5735746"/>
              <a:gd name="connsiteY47" fmla="*/ 3253335 h 3325906"/>
              <a:gd name="connsiteX48" fmla="*/ 960546 w 5735746"/>
              <a:gd name="connsiteY48" fmla="*/ 3311392 h 3325906"/>
              <a:gd name="connsiteX49" fmla="*/ 873460 w 5735746"/>
              <a:gd name="connsiteY49" fmla="*/ 3325906 h 3325906"/>
              <a:gd name="connsiteX50" fmla="*/ 713803 w 5735746"/>
              <a:gd name="connsiteY50" fmla="*/ 3311392 h 3325906"/>
              <a:gd name="connsiteX51" fmla="*/ 568660 w 5735746"/>
              <a:gd name="connsiteY51" fmla="*/ 3224306 h 3325906"/>
              <a:gd name="connsiteX52" fmla="*/ 423518 w 5735746"/>
              <a:gd name="connsiteY52" fmla="*/ 3108192 h 3325906"/>
              <a:gd name="connsiteX53" fmla="*/ 394489 w 5735746"/>
              <a:gd name="connsiteY53" fmla="*/ 3064649 h 3325906"/>
              <a:gd name="connsiteX54" fmla="*/ 278375 w 5735746"/>
              <a:gd name="connsiteY54" fmla="*/ 2948535 h 3325906"/>
              <a:gd name="connsiteX55" fmla="*/ 205803 w 5735746"/>
              <a:gd name="connsiteY55" fmla="*/ 2832421 h 3325906"/>
              <a:gd name="connsiteX56" fmla="*/ 176775 w 5735746"/>
              <a:gd name="connsiteY56" fmla="*/ 2759849 h 3325906"/>
              <a:gd name="connsiteX57" fmla="*/ 147746 w 5735746"/>
              <a:gd name="connsiteY57" fmla="*/ 2701792 h 3325906"/>
              <a:gd name="connsiteX58" fmla="*/ 133232 w 5735746"/>
              <a:gd name="connsiteY58" fmla="*/ 2643735 h 3325906"/>
              <a:gd name="connsiteX59" fmla="*/ 89689 w 5735746"/>
              <a:gd name="connsiteY59" fmla="*/ 2600192 h 3325906"/>
              <a:gd name="connsiteX60" fmla="*/ 60660 w 5735746"/>
              <a:gd name="connsiteY60" fmla="*/ 2556649 h 3325906"/>
              <a:gd name="connsiteX61" fmla="*/ 17118 w 5735746"/>
              <a:gd name="connsiteY61" fmla="*/ 2411506 h 3325906"/>
              <a:gd name="connsiteX62" fmla="*/ 2603 w 5735746"/>
              <a:gd name="connsiteY62" fmla="*/ 2237335 h 3325906"/>
              <a:gd name="connsiteX63" fmla="*/ 31632 w 5735746"/>
              <a:gd name="connsiteY63" fmla="*/ 1671278 h 3325906"/>
              <a:gd name="connsiteX64" fmla="*/ 46146 w 5735746"/>
              <a:gd name="connsiteY64" fmla="*/ 1569678 h 3325906"/>
              <a:gd name="connsiteX65" fmla="*/ 60660 w 5735746"/>
              <a:gd name="connsiteY65" fmla="*/ 1526135 h 3325906"/>
              <a:gd name="connsiteX66" fmla="*/ 89689 w 5735746"/>
              <a:gd name="connsiteY66" fmla="*/ 1380992 h 3325906"/>
              <a:gd name="connsiteX67" fmla="*/ 104203 w 5735746"/>
              <a:gd name="connsiteY67" fmla="*/ 1279392 h 3325906"/>
              <a:gd name="connsiteX68" fmla="*/ 133232 w 5735746"/>
              <a:gd name="connsiteY68" fmla="*/ 1235849 h 3325906"/>
              <a:gd name="connsiteX69" fmla="*/ 162260 w 5735746"/>
              <a:gd name="connsiteY69" fmla="*/ 1119735 h 3325906"/>
              <a:gd name="connsiteX70" fmla="*/ 191289 w 5735746"/>
              <a:gd name="connsiteY70" fmla="*/ 1076192 h 3325906"/>
              <a:gd name="connsiteX71" fmla="*/ 220318 w 5735746"/>
              <a:gd name="connsiteY71" fmla="*/ 960078 h 3325906"/>
              <a:gd name="connsiteX72" fmla="*/ 249346 w 5735746"/>
              <a:gd name="connsiteY72" fmla="*/ 872992 h 3325906"/>
              <a:gd name="connsiteX73" fmla="*/ 263860 w 5735746"/>
              <a:gd name="connsiteY73" fmla="*/ 829449 h 3325906"/>
              <a:gd name="connsiteX74" fmla="*/ 467669 w 5735746"/>
              <a:gd name="connsiteY74" fmla="*/ 727849 h 3325906"/>
              <a:gd name="connsiteX0" fmla="*/ 263860 w 5735746"/>
              <a:gd name="connsiteY0" fmla="*/ 858478 h 3325906"/>
              <a:gd name="connsiteX1" fmla="*/ 307403 w 5735746"/>
              <a:gd name="connsiteY1" fmla="*/ 742364 h 3325906"/>
              <a:gd name="connsiteX2" fmla="*/ 452546 w 5735746"/>
              <a:gd name="connsiteY2" fmla="*/ 568192 h 3325906"/>
              <a:gd name="connsiteX3" fmla="*/ 481575 w 5735746"/>
              <a:gd name="connsiteY3" fmla="*/ 510135 h 3325906"/>
              <a:gd name="connsiteX4" fmla="*/ 539632 w 5735746"/>
              <a:gd name="connsiteY4" fmla="*/ 466592 h 3325906"/>
              <a:gd name="connsiteX5" fmla="*/ 597689 w 5735746"/>
              <a:gd name="connsiteY5" fmla="*/ 408535 h 3325906"/>
              <a:gd name="connsiteX6" fmla="*/ 742832 w 5735746"/>
              <a:gd name="connsiteY6" fmla="*/ 292421 h 3325906"/>
              <a:gd name="connsiteX7" fmla="*/ 786375 w 5735746"/>
              <a:gd name="connsiteY7" fmla="*/ 263392 h 3325906"/>
              <a:gd name="connsiteX8" fmla="*/ 917003 w 5735746"/>
              <a:gd name="connsiteY8" fmla="*/ 219849 h 3325906"/>
              <a:gd name="connsiteX9" fmla="*/ 1091175 w 5735746"/>
              <a:gd name="connsiteY9" fmla="*/ 190821 h 3325906"/>
              <a:gd name="connsiteX10" fmla="*/ 2069281 w 5735746"/>
              <a:gd name="connsiteY10" fmla="*/ 315259 h 3325906"/>
              <a:gd name="connsiteX11" fmla="*/ 3137689 w 5735746"/>
              <a:gd name="connsiteY11" fmla="*/ 205335 h 3325906"/>
              <a:gd name="connsiteX12" fmla="*/ 3471518 w 5735746"/>
              <a:gd name="connsiteY12" fmla="*/ 248878 h 3325906"/>
              <a:gd name="connsiteX13" fmla="*/ 3819860 w 5735746"/>
              <a:gd name="connsiteY13" fmla="*/ 263392 h 3325906"/>
              <a:gd name="connsiteX14" fmla="*/ 5048069 w 5735746"/>
              <a:gd name="connsiteY14" fmla="*/ 0 h 3325906"/>
              <a:gd name="connsiteX15" fmla="*/ 5459975 w 5735746"/>
              <a:gd name="connsiteY15" fmla="*/ 684306 h 3325906"/>
              <a:gd name="connsiteX16" fmla="*/ 5561575 w 5735746"/>
              <a:gd name="connsiteY16" fmla="*/ 872992 h 3325906"/>
              <a:gd name="connsiteX17" fmla="*/ 5634146 w 5735746"/>
              <a:gd name="connsiteY17" fmla="*/ 1032649 h 3325906"/>
              <a:gd name="connsiteX18" fmla="*/ 5677689 w 5735746"/>
              <a:gd name="connsiteY18" fmla="*/ 1206821 h 3325906"/>
              <a:gd name="connsiteX19" fmla="*/ 5706718 w 5735746"/>
              <a:gd name="connsiteY19" fmla="*/ 1351964 h 3325906"/>
              <a:gd name="connsiteX20" fmla="*/ 5735746 w 5735746"/>
              <a:gd name="connsiteY20" fmla="*/ 1453564 h 3325906"/>
              <a:gd name="connsiteX21" fmla="*/ 5721232 w 5735746"/>
              <a:gd name="connsiteY21" fmla="*/ 2121221 h 3325906"/>
              <a:gd name="connsiteX22" fmla="*/ 5706718 w 5735746"/>
              <a:gd name="connsiteY22" fmla="*/ 2208306 h 3325906"/>
              <a:gd name="connsiteX23" fmla="*/ 5677689 w 5735746"/>
              <a:gd name="connsiteY23" fmla="*/ 2353449 h 3325906"/>
              <a:gd name="connsiteX24" fmla="*/ 5648660 w 5735746"/>
              <a:gd name="connsiteY24" fmla="*/ 2571164 h 3325906"/>
              <a:gd name="connsiteX25" fmla="*/ 5619632 w 5735746"/>
              <a:gd name="connsiteY25" fmla="*/ 2716306 h 3325906"/>
              <a:gd name="connsiteX26" fmla="*/ 5590603 w 5735746"/>
              <a:gd name="connsiteY26" fmla="*/ 2759849 h 3325906"/>
              <a:gd name="connsiteX27" fmla="*/ 5547060 w 5735746"/>
              <a:gd name="connsiteY27" fmla="*/ 2817906 h 3325906"/>
              <a:gd name="connsiteX28" fmla="*/ 5430946 w 5735746"/>
              <a:gd name="connsiteY28" fmla="*/ 2919506 h 3325906"/>
              <a:gd name="connsiteX29" fmla="*/ 5372889 w 5735746"/>
              <a:gd name="connsiteY29" fmla="*/ 2948535 h 3325906"/>
              <a:gd name="connsiteX30" fmla="*/ 5329346 w 5735746"/>
              <a:gd name="connsiteY30" fmla="*/ 2977564 h 3325906"/>
              <a:gd name="connsiteX31" fmla="*/ 5285803 w 5735746"/>
              <a:gd name="connsiteY31" fmla="*/ 2992078 h 3325906"/>
              <a:gd name="connsiteX32" fmla="*/ 5184203 w 5735746"/>
              <a:gd name="connsiteY32" fmla="*/ 3035621 h 3325906"/>
              <a:gd name="connsiteX33" fmla="*/ 5010032 w 5735746"/>
              <a:gd name="connsiteY33" fmla="*/ 3064649 h 3325906"/>
              <a:gd name="connsiteX34" fmla="*/ 4937460 w 5735746"/>
              <a:gd name="connsiteY34" fmla="*/ 3079164 h 3325906"/>
              <a:gd name="connsiteX35" fmla="*/ 4835860 w 5735746"/>
              <a:gd name="connsiteY35" fmla="*/ 3093678 h 3325906"/>
              <a:gd name="connsiteX36" fmla="*/ 4124660 w 5735746"/>
              <a:gd name="connsiteY36" fmla="*/ 3079164 h 3325906"/>
              <a:gd name="connsiteX37" fmla="*/ 3965003 w 5735746"/>
              <a:gd name="connsiteY37" fmla="*/ 3064649 h 3325906"/>
              <a:gd name="connsiteX38" fmla="*/ 3558603 w 5735746"/>
              <a:gd name="connsiteY38" fmla="*/ 3050135 h 3325906"/>
              <a:gd name="connsiteX39" fmla="*/ 3384432 w 5735746"/>
              <a:gd name="connsiteY39" fmla="*/ 3021106 h 3325906"/>
              <a:gd name="connsiteX40" fmla="*/ 3326375 w 5735746"/>
              <a:gd name="connsiteY40" fmla="*/ 3006592 h 3325906"/>
              <a:gd name="connsiteX41" fmla="*/ 2121689 w 5735746"/>
              <a:gd name="connsiteY41" fmla="*/ 3050135 h 3325906"/>
              <a:gd name="connsiteX42" fmla="*/ 1816889 w 5735746"/>
              <a:gd name="connsiteY42" fmla="*/ 3108192 h 3325906"/>
              <a:gd name="connsiteX43" fmla="*/ 1584660 w 5735746"/>
              <a:gd name="connsiteY43" fmla="*/ 3137221 h 3325906"/>
              <a:gd name="connsiteX44" fmla="*/ 1352432 w 5735746"/>
              <a:gd name="connsiteY44" fmla="*/ 3180764 h 3325906"/>
              <a:gd name="connsiteX45" fmla="*/ 1221803 w 5735746"/>
              <a:gd name="connsiteY45" fmla="*/ 3224306 h 3325906"/>
              <a:gd name="connsiteX46" fmla="*/ 1120203 w 5735746"/>
              <a:gd name="connsiteY46" fmla="*/ 3253335 h 3325906"/>
              <a:gd name="connsiteX47" fmla="*/ 960546 w 5735746"/>
              <a:gd name="connsiteY47" fmla="*/ 3311392 h 3325906"/>
              <a:gd name="connsiteX48" fmla="*/ 873460 w 5735746"/>
              <a:gd name="connsiteY48" fmla="*/ 3325906 h 3325906"/>
              <a:gd name="connsiteX49" fmla="*/ 713803 w 5735746"/>
              <a:gd name="connsiteY49" fmla="*/ 3311392 h 3325906"/>
              <a:gd name="connsiteX50" fmla="*/ 568660 w 5735746"/>
              <a:gd name="connsiteY50" fmla="*/ 3224306 h 3325906"/>
              <a:gd name="connsiteX51" fmla="*/ 423518 w 5735746"/>
              <a:gd name="connsiteY51" fmla="*/ 3108192 h 3325906"/>
              <a:gd name="connsiteX52" fmla="*/ 394489 w 5735746"/>
              <a:gd name="connsiteY52" fmla="*/ 3064649 h 3325906"/>
              <a:gd name="connsiteX53" fmla="*/ 278375 w 5735746"/>
              <a:gd name="connsiteY53" fmla="*/ 2948535 h 3325906"/>
              <a:gd name="connsiteX54" fmla="*/ 205803 w 5735746"/>
              <a:gd name="connsiteY54" fmla="*/ 2832421 h 3325906"/>
              <a:gd name="connsiteX55" fmla="*/ 176775 w 5735746"/>
              <a:gd name="connsiteY55" fmla="*/ 2759849 h 3325906"/>
              <a:gd name="connsiteX56" fmla="*/ 147746 w 5735746"/>
              <a:gd name="connsiteY56" fmla="*/ 2701792 h 3325906"/>
              <a:gd name="connsiteX57" fmla="*/ 133232 w 5735746"/>
              <a:gd name="connsiteY57" fmla="*/ 2643735 h 3325906"/>
              <a:gd name="connsiteX58" fmla="*/ 89689 w 5735746"/>
              <a:gd name="connsiteY58" fmla="*/ 2600192 h 3325906"/>
              <a:gd name="connsiteX59" fmla="*/ 60660 w 5735746"/>
              <a:gd name="connsiteY59" fmla="*/ 2556649 h 3325906"/>
              <a:gd name="connsiteX60" fmla="*/ 17118 w 5735746"/>
              <a:gd name="connsiteY60" fmla="*/ 2411506 h 3325906"/>
              <a:gd name="connsiteX61" fmla="*/ 2603 w 5735746"/>
              <a:gd name="connsiteY61" fmla="*/ 2237335 h 3325906"/>
              <a:gd name="connsiteX62" fmla="*/ 31632 w 5735746"/>
              <a:gd name="connsiteY62" fmla="*/ 1671278 h 3325906"/>
              <a:gd name="connsiteX63" fmla="*/ 46146 w 5735746"/>
              <a:gd name="connsiteY63" fmla="*/ 1569678 h 3325906"/>
              <a:gd name="connsiteX64" fmla="*/ 60660 w 5735746"/>
              <a:gd name="connsiteY64" fmla="*/ 1526135 h 3325906"/>
              <a:gd name="connsiteX65" fmla="*/ 89689 w 5735746"/>
              <a:gd name="connsiteY65" fmla="*/ 1380992 h 3325906"/>
              <a:gd name="connsiteX66" fmla="*/ 104203 w 5735746"/>
              <a:gd name="connsiteY66" fmla="*/ 1279392 h 3325906"/>
              <a:gd name="connsiteX67" fmla="*/ 133232 w 5735746"/>
              <a:gd name="connsiteY67" fmla="*/ 1235849 h 3325906"/>
              <a:gd name="connsiteX68" fmla="*/ 162260 w 5735746"/>
              <a:gd name="connsiteY68" fmla="*/ 1119735 h 3325906"/>
              <a:gd name="connsiteX69" fmla="*/ 191289 w 5735746"/>
              <a:gd name="connsiteY69" fmla="*/ 1076192 h 3325906"/>
              <a:gd name="connsiteX70" fmla="*/ 220318 w 5735746"/>
              <a:gd name="connsiteY70" fmla="*/ 960078 h 3325906"/>
              <a:gd name="connsiteX71" fmla="*/ 249346 w 5735746"/>
              <a:gd name="connsiteY71" fmla="*/ 872992 h 3325906"/>
              <a:gd name="connsiteX72" fmla="*/ 263860 w 5735746"/>
              <a:gd name="connsiteY72" fmla="*/ 829449 h 3325906"/>
              <a:gd name="connsiteX73" fmla="*/ 467669 w 5735746"/>
              <a:gd name="connsiteY73" fmla="*/ 727849 h 3325906"/>
              <a:gd name="connsiteX0" fmla="*/ 263860 w 5735746"/>
              <a:gd name="connsiteY0" fmla="*/ 858478 h 3325906"/>
              <a:gd name="connsiteX1" fmla="*/ 307403 w 5735746"/>
              <a:gd name="connsiteY1" fmla="*/ 742364 h 3325906"/>
              <a:gd name="connsiteX2" fmla="*/ 452546 w 5735746"/>
              <a:gd name="connsiteY2" fmla="*/ 568192 h 3325906"/>
              <a:gd name="connsiteX3" fmla="*/ 481575 w 5735746"/>
              <a:gd name="connsiteY3" fmla="*/ 510135 h 3325906"/>
              <a:gd name="connsiteX4" fmla="*/ 539632 w 5735746"/>
              <a:gd name="connsiteY4" fmla="*/ 466592 h 3325906"/>
              <a:gd name="connsiteX5" fmla="*/ 597689 w 5735746"/>
              <a:gd name="connsiteY5" fmla="*/ 408535 h 3325906"/>
              <a:gd name="connsiteX6" fmla="*/ 742832 w 5735746"/>
              <a:gd name="connsiteY6" fmla="*/ 292421 h 3325906"/>
              <a:gd name="connsiteX7" fmla="*/ 786375 w 5735746"/>
              <a:gd name="connsiteY7" fmla="*/ 263392 h 3325906"/>
              <a:gd name="connsiteX8" fmla="*/ 917003 w 5735746"/>
              <a:gd name="connsiteY8" fmla="*/ 219849 h 3325906"/>
              <a:gd name="connsiteX9" fmla="*/ 1091175 w 5735746"/>
              <a:gd name="connsiteY9" fmla="*/ 190821 h 3325906"/>
              <a:gd name="connsiteX10" fmla="*/ 2069281 w 5735746"/>
              <a:gd name="connsiteY10" fmla="*/ 315259 h 3325906"/>
              <a:gd name="connsiteX11" fmla="*/ 3137689 w 5735746"/>
              <a:gd name="connsiteY11" fmla="*/ 205335 h 3325906"/>
              <a:gd name="connsiteX12" fmla="*/ 3471518 w 5735746"/>
              <a:gd name="connsiteY12" fmla="*/ 248878 h 3325906"/>
              <a:gd name="connsiteX13" fmla="*/ 3819860 w 5735746"/>
              <a:gd name="connsiteY13" fmla="*/ 263392 h 3325906"/>
              <a:gd name="connsiteX14" fmla="*/ 5048069 w 5735746"/>
              <a:gd name="connsiteY14" fmla="*/ 0 h 3325906"/>
              <a:gd name="connsiteX15" fmla="*/ 5561575 w 5735746"/>
              <a:gd name="connsiteY15" fmla="*/ 872992 h 3325906"/>
              <a:gd name="connsiteX16" fmla="*/ 5634146 w 5735746"/>
              <a:gd name="connsiteY16" fmla="*/ 1032649 h 3325906"/>
              <a:gd name="connsiteX17" fmla="*/ 5677689 w 5735746"/>
              <a:gd name="connsiteY17" fmla="*/ 1206821 h 3325906"/>
              <a:gd name="connsiteX18" fmla="*/ 5706718 w 5735746"/>
              <a:gd name="connsiteY18" fmla="*/ 1351964 h 3325906"/>
              <a:gd name="connsiteX19" fmla="*/ 5735746 w 5735746"/>
              <a:gd name="connsiteY19" fmla="*/ 1453564 h 3325906"/>
              <a:gd name="connsiteX20" fmla="*/ 5721232 w 5735746"/>
              <a:gd name="connsiteY20" fmla="*/ 2121221 h 3325906"/>
              <a:gd name="connsiteX21" fmla="*/ 5706718 w 5735746"/>
              <a:gd name="connsiteY21" fmla="*/ 2208306 h 3325906"/>
              <a:gd name="connsiteX22" fmla="*/ 5677689 w 5735746"/>
              <a:gd name="connsiteY22" fmla="*/ 2353449 h 3325906"/>
              <a:gd name="connsiteX23" fmla="*/ 5648660 w 5735746"/>
              <a:gd name="connsiteY23" fmla="*/ 2571164 h 3325906"/>
              <a:gd name="connsiteX24" fmla="*/ 5619632 w 5735746"/>
              <a:gd name="connsiteY24" fmla="*/ 2716306 h 3325906"/>
              <a:gd name="connsiteX25" fmla="*/ 5590603 w 5735746"/>
              <a:gd name="connsiteY25" fmla="*/ 2759849 h 3325906"/>
              <a:gd name="connsiteX26" fmla="*/ 5547060 w 5735746"/>
              <a:gd name="connsiteY26" fmla="*/ 2817906 h 3325906"/>
              <a:gd name="connsiteX27" fmla="*/ 5430946 w 5735746"/>
              <a:gd name="connsiteY27" fmla="*/ 2919506 h 3325906"/>
              <a:gd name="connsiteX28" fmla="*/ 5372889 w 5735746"/>
              <a:gd name="connsiteY28" fmla="*/ 2948535 h 3325906"/>
              <a:gd name="connsiteX29" fmla="*/ 5329346 w 5735746"/>
              <a:gd name="connsiteY29" fmla="*/ 2977564 h 3325906"/>
              <a:gd name="connsiteX30" fmla="*/ 5285803 w 5735746"/>
              <a:gd name="connsiteY30" fmla="*/ 2992078 h 3325906"/>
              <a:gd name="connsiteX31" fmla="*/ 5184203 w 5735746"/>
              <a:gd name="connsiteY31" fmla="*/ 3035621 h 3325906"/>
              <a:gd name="connsiteX32" fmla="*/ 5010032 w 5735746"/>
              <a:gd name="connsiteY32" fmla="*/ 3064649 h 3325906"/>
              <a:gd name="connsiteX33" fmla="*/ 4937460 w 5735746"/>
              <a:gd name="connsiteY33" fmla="*/ 3079164 h 3325906"/>
              <a:gd name="connsiteX34" fmla="*/ 4835860 w 5735746"/>
              <a:gd name="connsiteY34" fmla="*/ 3093678 h 3325906"/>
              <a:gd name="connsiteX35" fmla="*/ 4124660 w 5735746"/>
              <a:gd name="connsiteY35" fmla="*/ 3079164 h 3325906"/>
              <a:gd name="connsiteX36" fmla="*/ 3965003 w 5735746"/>
              <a:gd name="connsiteY36" fmla="*/ 3064649 h 3325906"/>
              <a:gd name="connsiteX37" fmla="*/ 3558603 w 5735746"/>
              <a:gd name="connsiteY37" fmla="*/ 3050135 h 3325906"/>
              <a:gd name="connsiteX38" fmla="*/ 3384432 w 5735746"/>
              <a:gd name="connsiteY38" fmla="*/ 3021106 h 3325906"/>
              <a:gd name="connsiteX39" fmla="*/ 3326375 w 5735746"/>
              <a:gd name="connsiteY39" fmla="*/ 3006592 h 3325906"/>
              <a:gd name="connsiteX40" fmla="*/ 2121689 w 5735746"/>
              <a:gd name="connsiteY40" fmla="*/ 3050135 h 3325906"/>
              <a:gd name="connsiteX41" fmla="*/ 1816889 w 5735746"/>
              <a:gd name="connsiteY41" fmla="*/ 3108192 h 3325906"/>
              <a:gd name="connsiteX42" fmla="*/ 1584660 w 5735746"/>
              <a:gd name="connsiteY42" fmla="*/ 3137221 h 3325906"/>
              <a:gd name="connsiteX43" fmla="*/ 1352432 w 5735746"/>
              <a:gd name="connsiteY43" fmla="*/ 3180764 h 3325906"/>
              <a:gd name="connsiteX44" fmla="*/ 1221803 w 5735746"/>
              <a:gd name="connsiteY44" fmla="*/ 3224306 h 3325906"/>
              <a:gd name="connsiteX45" fmla="*/ 1120203 w 5735746"/>
              <a:gd name="connsiteY45" fmla="*/ 3253335 h 3325906"/>
              <a:gd name="connsiteX46" fmla="*/ 960546 w 5735746"/>
              <a:gd name="connsiteY46" fmla="*/ 3311392 h 3325906"/>
              <a:gd name="connsiteX47" fmla="*/ 873460 w 5735746"/>
              <a:gd name="connsiteY47" fmla="*/ 3325906 h 3325906"/>
              <a:gd name="connsiteX48" fmla="*/ 713803 w 5735746"/>
              <a:gd name="connsiteY48" fmla="*/ 3311392 h 3325906"/>
              <a:gd name="connsiteX49" fmla="*/ 568660 w 5735746"/>
              <a:gd name="connsiteY49" fmla="*/ 3224306 h 3325906"/>
              <a:gd name="connsiteX50" fmla="*/ 423518 w 5735746"/>
              <a:gd name="connsiteY50" fmla="*/ 3108192 h 3325906"/>
              <a:gd name="connsiteX51" fmla="*/ 394489 w 5735746"/>
              <a:gd name="connsiteY51" fmla="*/ 3064649 h 3325906"/>
              <a:gd name="connsiteX52" fmla="*/ 278375 w 5735746"/>
              <a:gd name="connsiteY52" fmla="*/ 2948535 h 3325906"/>
              <a:gd name="connsiteX53" fmla="*/ 205803 w 5735746"/>
              <a:gd name="connsiteY53" fmla="*/ 2832421 h 3325906"/>
              <a:gd name="connsiteX54" fmla="*/ 176775 w 5735746"/>
              <a:gd name="connsiteY54" fmla="*/ 2759849 h 3325906"/>
              <a:gd name="connsiteX55" fmla="*/ 147746 w 5735746"/>
              <a:gd name="connsiteY55" fmla="*/ 2701792 h 3325906"/>
              <a:gd name="connsiteX56" fmla="*/ 133232 w 5735746"/>
              <a:gd name="connsiteY56" fmla="*/ 2643735 h 3325906"/>
              <a:gd name="connsiteX57" fmla="*/ 89689 w 5735746"/>
              <a:gd name="connsiteY57" fmla="*/ 2600192 h 3325906"/>
              <a:gd name="connsiteX58" fmla="*/ 60660 w 5735746"/>
              <a:gd name="connsiteY58" fmla="*/ 2556649 h 3325906"/>
              <a:gd name="connsiteX59" fmla="*/ 17118 w 5735746"/>
              <a:gd name="connsiteY59" fmla="*/ 2411506 h 3325906"/>
              <a:gd name="connsiteX60" fmla="*/ 2603 w 5735746"/>
              <a:gd name="connsiteY60" fmla="*/ 2237335 h 3325906"/>
              <a:gd name="connsiteX61" fmla="*/ 31632 w 5735746"/>
              <a:gd name="connsiteY61" fmla="*/ 1671278 h 3325906"/>
              <a:gd name="connsiteX62" fmla="*/ 46146 w 5735746"/>
              <a:gd name="connsiteY62" fmla="*/ 1569678 h 3325906"/>
              <a:gd name="connsiteX63" fmla="*/ 60660 w 5735746"/>
              <a:gd name="connsiteY63" fmla="*/ 1526135 h 3325906"/>
              <a:gd name="connsiteX64" fmla="*/ 89689 w 5735746"/>
              <a:gd name="connsiteY64" fmla="*/ 1380992 h 3325906"/>
              <a:gd name="connsiteX65" fmla="*/ 104203 w 5735746"/>
              <a:gd name="connsiteY65" fmla="*/ 1279392 h 3325906"/>
              <a:gd name="connsiteX66" fmla="*/ 133232 w 5735746"/>
              <a:gd name="connsiteY66" fmla="*/ 1235849 h 3325906"/>
              <a:gd name="connsiteX67" fmla="*/ 162260 w 5735746"/>
              <a:gd name="connsiteY67" fmla="*/ 1119735 h 3325906"/>
              <a:gd name="connsiteX68" fmla="*/ 191289 w 5735746"/>
              <a:gd name="connsiteY68" fmla="*/ 1076192 h 3325906"/>
              <a:gd name="connsiteX69" fmla="*/ 220318 w 5735746"/>
              <a:gd name="connsiteY69" fmla="*/ 960078 h 3325906"/>
              <a:gd name="connsiteX70" fmla="*/ 249346 w 5735746"/>
              <a:gd name="connsiteY70" fmla="*/ 872992 h 3325906"/>
              <a:gd name="connsiteX71" fmla="*/ 263860 w 5735746"/>
              <a:gd name="connsiteY71" fmla="*/ 829449 h 3325906"/>
              <a:gd name="connsiteX72" fmla="*/ 467669 w 5735746"/>
              <a:gd name="connsiteY72" fmla="*/ 727849 h 3325906"/>
              <a:gd name="connsiteX0" fmla="*/ 263860 w 5962740"/>
              <a:gd name="connsiteY0" fmla="*/ 858478 h 3325906"/>
              <a:gd name="connsiteX1" fmla="*/ 307403 w 5962740"/>
              <a:gd name="connsiteY1" fmla="*/ 742364 h 3325906"/>
              <a:gd name="connsiteX2" fmla="*/ 452546 w 5962740"/>
              <a:gd name="connsiteY2" fmla="*/ 568192 h 3325906"/>
              <a:gd name="connsiteX3" fmla="*/ 481575 w 5962740"/>
              <a:gd name="connsiteY3" fmla="*/ 510135 h 3325906"/>
              <a:gd name="connsiteX4" fmla="*/ 539632 w 5962740"/>
              <a:gd name="connsiteY4" fmla="*/ 466592 h 3325906"/>
              <a:gd name="connsiteX5" fmla="*/ 597689 w 5962740"/>
              <a:gd name="connsiteY5" fmla="*/ 408535 h 3325906"/>
              <a:gd name="connsiteX6" fmla="*/ 742832 w 5962740"/>
              <a:gd name="connsiteY6" fmla="*/ 292421 h 3325906"/>
              <a:gd name="connsiteX7" fmla="*/ 786375 w 5962740"/>
              <a:gd name="connsiteY7" fmla="*/ 263392 h 3325906"/>
              <a:gd name="connsiteX8" fmla="*/ 917003 w 5962740"/>
              <a:gd name="connsiteY8" fmla="*/ 219849 h 3325906"/>
              <a:gd name="connsiteX9" fmla="*/ 1091175 w 5962740"/>
              <a:gd name="connsiteY9" fmla="*/ 190821 h 3325906"/>
              <a:gd name="connsiteX10" fmla="*/ 2069281 w 5962740"/>
              <a:gd name="connsiteY10" fmla="*/ 315259 h 3325906"/>
              <a:gd name="connsiteX11" fmla="*/ 3137689 w 5962740"/>
              <a:gd name="connsiteY11" fmla="*/ 205335 h 3325906"/>
              <a:gd name="connsiteX12" fmla="*/ 3471518 w 5962740"/>
              <a:gd name="connsiteY12" fmla="*/ 248878 h 3325906"/>
              <a:gd name="connsiteX13" fmla="*/ 3819860 w 5962740"/>
              <a:gd name="connsiteY13" fmla="*/ 263392 h 3325906"/>
              <a:gd name="connsiteX14" fmla="*/ 5048069 w 5962740"/>
              <a:gd name="connsiteY14" fmla="*/ 0 h 3325906"/>
              <a:gd name="connsiteX15" fmla="*/ 5950243 w 5962740"/>
              <a:gd name="connsiteY15" fmla="*/ 641403 h 3325906"/>
              <a:gd name="connsiteX16" fmla="*/ 5634146 w 5962740"/>
              <a:gd name="connsiteY16" fmla="*/ 1032649 h 3325906"/>
              <a:gd name="connsiteX17" fmla="*/ 5677689 w 5962740"/>
              <a:gd name="connsiteY17" fmla="*/ 1206821 h 3325906"/>
              <a:gd name="connsiteX18" fmla="*/ 5706718 w 5962740"/>
              <a:gd name="connsiteY18" fmla="*/ 1351964 h 3325906"/>
              <a:gd name="connsiteX19" fmla="*/ 5735746 w 5962740"/>
              <a:gd name="connsiteY19" fmla="*/ 1453564 h 3325906"/>
              <a:gd name="connsiteX20" fmla="*/ 5721232 w 5962740"/>
              <a:gd name="connsiteY20" fmla="*/ 2121221 h 3325906"/>
              <a:gd name="connsiteX21" fmla="*/ 5706718 w 5962740"/>
              <a:gd name="connsiteY21" fmla="*/ 2208306 h 3325906"/>
              <a:gd name="connsiteX22" fmla="*/ 5677689 w 5962740"/>
              <a:gd name="connsiteY22" fmla="*/ 2353449 h 3325906"/>
              <a:gd name="connsiteX23" fmla="*/ 5648660 w 5962740"/>
              <a:gd name="connsiteY23" fmla="*/ 2571164 h 3325906"/>
              <a:gd name="connsiteX24" fmla="*/ 5619632 w 5962740"/>
              <a:gd name="connsiteY24" fmla="*/ 2716306 h 3325906"/>
              <a:gd name="connsiteX25" fmla="*/ 5590603 w 5962740"/>
              <a:gd name="connsiteY25" fmla="*/ 2759849 h 3325906"/>
              <a:gd name="connsiteX26" fmla="*/ 5547060 w 5962740"/>
              <a:gd name="connsiteY26" fmla="*/ 2817906 h 3325906"/>
              <a:gd name="connsiteX27" fmla="*/ 5430946 w 5962740"/>
              <a:gd name="connsiteY27" fmla="*/ 2919506 h 3325906"/>
              <a:gd name="connsiteX28" fmla="*/ 5372889 w 5962740"/>
              <a:gd name="connsiteY28" fmla="*/ 2948535 h 3325906"/>
              <a:gd name="connsiteX29" fmla="*/ 5329346 w 5962740"/>
              <a:gd name="connsiteY29" fmla="*/ 2977564 h 3325906"/>
              <a:gd name="connsiteX30" fmla="*/ 5285803 w 5962740"/>
              <a:gd name="connsiteY30" fmla="*/ 2992078 h 3325906"/>
              <a:gd name="connsiteX31" fmla="*/ 5184203 w 5962740"/>
              <a:gd name="connsiteY31" fmla="*/ 3035621 h 3325906"/>
              <a:gd name="connsiteX32" fmla="*/ 5010032 w 5962740"/>
              <a:gd name="connsiteY32" fmla="*/ 3064649 h 3325906"/>
              <a:gd name="connsiteX33" fmla="*/ 4937460 w 5962740"/>
              <a:gd name="connsiteY33" fmla="*/ 3079164 h 3325906"/>
              <a:gd name="connsiteX34" fmla="*/ 4835860 w 5962740"/>
              <a:gd name="connsiteY34" fmla="*/ 3093678 h 3325906"/>
              <a:gd name="connsiteX35" fmla="*/ 4124660 w 5962740"/>
              <a:gd name="connsiteY35" fmla="*/ 3079164 h 3325906"/>
              <a:gd name="connsiteX36" fmla="*/ 3965003 w 5962740"/>
              <a:gd name="connsiteY36" fmla="*/ 3064649 h 3325906"/>
              <a:gd name="connsiteX37" fmla="*/ 3558603 w 5962740"/>
              <a:gd name="connsiteY37" fmla="*/ 3050135 h 3325906"/>
              <a:gd name="connsiteX38" fmla="*/ 3384432 w 5962740"/>
              <a:gd name="connsiteY38" fmla="*/ 3021106 h 3325906"/>
              <a:gd name="connsiteX39" fmla="*/ 3326375 w 5962740"/>
              <a:gd name="connsiteY39" fmla="*/ 3006592 h 3325906"/>
              <a:gd name="connsiteX40" fmla="*/ 2121689 w 5962740"/>
              <a:gd name="connsiteY40" fmla="*/ 3050135 h 3325906"/>
              <a:gd name="connsiteX41" fmla="*/ 1816889 w 5962740"/>
              <a:gd name="connsiteY41" fmla="*/ 3108192 h 3325906"/>
              <a:gd name="connsiteX42" fmla="*/ 1584660 w 5962740"/>
              <a:gd name="connsiteY42" fmla="*/ 3137221 h 3325906"/>
              <a:gd name="connsiteX43" fmla="*/ 1352432 w 5962740"/>
              <a:gd name="connsiteY43" fmla="*/ 3180764 h 3325906"/>
              <a:gd name="connsiteX44" fmla="*/ 1221803 w 5962740"/>
              <a:gd name="connsiteY44" fmla="*/ 3224306 h 3325906"/>
              <a:gd name="connsiteX45" fmla="*/ 1120203 w 5962740"/>
              <a:gd name="connsiteY45" fmla="*/ 3253335 h 3325906"/>
              <a:gd name="connsiteX46" fmla="*/ 960546 w 5962740"/>
              <a:gd name="connsiteY46" fmla="*/ 3311392 h 3325906"/>
              <a:gd name="connsiteX47" fmla="*/ 873460 w 5962740"/>
              <a:gd name="connsiteY47" fmla="*/ 3325906 h 3325906"/>
              <a:gd name="connsiteX48" fmla="*/ 713803 w 5962740"/>
              <a:gd name="connsiteY48" fmla="*/ 3311392 h 3325906"/>
              <a:gd name="connsiteX49" fmla="*/ 568660 w 5962740"/>
              <a:gd name="connsiteY49" fmla="*/ 3224306 h 3325906"/>
              <a:gd name="connsiteX50" fmla="*/ 423518 w 5962740"/>
              <a:gd name="connsiteY50" fmla="*/ 3108192 h 3325906"/>
              <a:gd name="connsiteX51" fmla="*/ 394489 w 5962740"/>
              <a:gd name="connsiteY51" fmla="*/ 3064649 h 3325906"/>
              <a:gd name="connsiteX52" fmla="*/ 278375 w 5962740"/>
              <a:gd name="connsiteY52" fmla="*/ 2948535 h 3325906"/>
              <a:gd name="connsiteX53" fmla="*/ 205803 w 5962740"/>
              <a:gd name="connsiteY53" fmla="*/ 2832421 h 3325906"/>
              <a:gd name="connsiteX54" fmla="*/ 176775 w 5962740"/>
              <a:gd name="connsiteY54" fmla="*/ 2759849 h 3325906"/>
              <a:gd name="connsiteX55" fmla="*/ 147746 w 5962740"/>
              <a:gd name="connsiteY55" fmla="*/ 2701792 h 3325906"/>
              <a:gd name="connsiteX56" fmla="*/ 133232 w 5962740"/>
              <a:gd name="connsiteY56" fmla="*/ 2643735 h 3325906"/>
              <a:gd name="connsiteX57" fmla="*/ 89689 w 5962740"/>
              <a:gd name="connsiteY57" fmla="*/ 2600192 h 3325906"/>
              <a:gd name="connsiteX58" fmla="*/ 60660 w 5962740"/>
              <a:gd name="connsiteY58" fmla="*/ 2556649 h 3325906"/>
              <a:gd name="connsiteX59" fmla="*/ 17118 w 5962740"/>
              <a:gd name="connsiteY59" fmla="*/ 2411506 h 3325906"/>
              <a:gd name="connsiteX60" fmla="*/ 2603 w 5962740"/>
              <a:gd name="connsiteY60" fmla="*/ 2237335 h 3325906"/>
              <a:gd name="connsiteX61" fmla="*/ 31632 w 5962740"/>
              <a:gd name="connsiteY61" fmla="*/ 1671278 h 3325906"/>
              <a:gd name="connsiteX62" fmla="*/ 46146 w 5962740"/>
              <a:gd name="connsiteY62" fmla="*/ 1569678 h 3325906"/>
              <a:gd name="connsiteX63" fmla="*/ 60660 w 5962740"/>
              <a:gd name="connsiteY63" fmla="*/ 1526135 h 3325906"/>
              <a:gd name="connsiteX64" fmla="*/ 89689 w 5962740"/>
              <a:gd name="connsiteY64" fmla="*/ 1380992 h 3325906"/>
              <a:gd name="connsiteX65" fmla="*/ 104203 w 5962740"/>
              <a:gd name="connsiteY65" fmla="*/ 1279392 h 3325906"/>
              <a:gd name="connsiteX66" fmla="*/ 133232 w 5962740"/>
              <a:gd name="connsiteY66" fmla="*/ 1235849 h 3325906"/>
              <a:gd name="connsiteX67" fmla="*/ 162260 w 5962740"/>
              <a:gd name="connsiteY67" fmla="*/ 1119735 h 3325906"/>
              <a:gd name="connsiteX68" fmla="*/ 191289 w 5962740"/>
              <a:gd name="connsiteY68" fmla="*/ 1076192 h 3325906"/>
              <a:gd name="connsiteX69" fmla="*/ 220318 w 5962740"/>
              <a:gd name="connsiteY69" fmla="*/ 960078 h 3325906"/>
              <a:gd name="connsiteX70" fmla="*/ 249346 w 5962740"/>
              <a:gd name="connsiteY70" fmla="*/ 872992 h 3325906"/>
              <a:gd name="connsiteX71" fmla="*/ 263860 w 5962740"/>
              <a:gd name="connsiteY71" fmla="*/ 829449 h 3325906"/>
              <a:gd name="connsiteX72" fmla="*/ 467669 w 5962740"/>
              <a:gd name="connsiteY72" fmla="*/ 727849 h 3325906"/>
              <a:gd name="connsiteX0" fmla="*/ 263860 w 5970402"/>
              <a:gd name="connsiteY0" fmla="*/ 858478 h 3325906"/>
              <a:gd name="connsiteX1" fmla="*/ 307403 w 5970402"/>
              <a:gd name="connsiteY1" fmla="*/ 742364 h 3325906"/>
              <a:gd name="connsiteX2" fmla="*/ 452546 w 5970402"/>
              <a:gd name="connsiteY2" fmla="*/ 568192 h 3325906"/>
              <a:gd name="connsiteX3" fmla="*/ 481575 w 5970402"/>
              <a:gd name="connsiteY3" fmla="*/ 510135 h 3325906"/>
              <a:gd name="connsiteX4" fmla="*/ 539632 w 5970402"/>
              <a:gd name="connsiteY4" fmla="*/ 466592 h 3325906"/>
              <a:gd name="connsiteX5" fmla="*/ 597689 w 5970402"/>
              <a:gd name="connsiteY5" fmla="*/ 408535 h 3325906"/>
              <a:gd name="connsiteX6" fmla="*/ 742832 w 5970402"/>
              <a:gd name="connsiteY6" fmla="*/ 292421 h 3325906"/>
              <a:gd name="connsiteX7" fmla="*/ 786375 w 5970402"/>
              <a:gd name="connsiteY7" fmla="*/ 263392 h 3325906"/>
              <a:gd name="connsiteX8" fmla="*/ 917003 w 5970402"/>
              <a:gd name="connsiteY8" fmla="*/ 219849 h 3325906"/>
              <a:gd name="connsiteX9" fmla="*/ 1091175 w 5970402"/>
              <a:gd name="connsiteY9" fmla="*/ 190821 h 3325906"/>
              <a:gd name="connsiteX10" fmla="*/ 2069281 w 5970402"/>
              <a:gd name="connsiteY10" fmla="*/ 315259 h 3325906"/>
              <a:gd name="connsiteX11" fmla="*/ 3137689 w 5970402"/>
              <a:gd name="connsiteY11" fmla="*/ 205335 h 3325906"/>
              <a:gd name="connsiteX12" fmla="*/ 3471518 w 5970402"/>
              <a:gd name="connsiteY12" fmla="*/ 248878 h 3325906"/>
              <a:gd name="connsiteX13" fmla="*/ 3819860 w 5970402"/>
              <a:gd name="connsiteY13" fmla="*/ 263392 h 3325906"/>
              <a:gd name="connsiteX14" fmla="*/ 5048069 w 5970402"/>
              <a:gd name="connsiteY14" fmla="*/ 0 h 3325906"/>
              <a:gd name="connsiteX15" fmla="*/ 5950243 w 5970402"/>
              <a:gd name="connsiteY15" fmla="*/ 641403 h 3325906"/>
              <a:gd name="connsiteX16" fmla="*/ 5677689 w 5970402"/>
              <a:gd name="connsiteY16" fmla="*/ 1206821 h 3325906"/>
              <a:gd name="connsiteX17" fmla="*/ 5706718 w 5970402"/>
              <a:gd name="connsiteY17" fmla="*/ 1351964 h 3325906"/>
              <a:gd name="connsiteX18" fmla="*/ 5735746 w 5970402"/>
              <a:gd name="connsiteY18" fmla="*/ 1453564 h 3325906"/>
              <a:gd name="connsiteX19" fmla="*/ 5721232 w 5970402"/>
              <a:gd name="connsiteY19" fmla="*/ 2121221 h 3325906"/>
              <a:gd name="connsiteX20" fmla="*/ 5706718 w 5970402"/>
              <a:gd name="connsiteY20" fmla="*/ 2208306 h 3325906"/>
              <a:gd name="connsiteX21" fmla="*/ 5677689 w 5970402"/>
              <a:gd name="connsiteY21" fmla="*/ 2353449 h 3325906"/>
              <a:gd name="connsiteX22" fmla="*/ 5648660 w 5970402"/>
              <a:gd name="connsiteY22" fmla="*/ 2571164 h 3325906"/>
              <a:gd name="connsiteX23" fmla="*/ 5619632 w 5970402"/>
              <a:gd name="connsiteY23" fmla="*/ 2716306 h 3325906"/>
              <a:gd name="connsiteX24" fmla="*/ 5590603 w 5970402"/>
              <a:gd name="connsiteY24" fmla="*/ 2759849 h 3325906"/>
              <a:gd name="connsiteX25" fmla="*/ 5547060 w 5970402"/>
              <a:gd name="connsiteY25" fmla="*/ 2817906 h 3325906"/>
              <a:gd name="connsiteX26" fmla="*/ 5430946 w 5970402"/>
              <a:gd name="connsiteY26" fmla="*/ 2919506 h 3325906"/>
              <a:gd name="connsiteX27" fmla="*/ 5372889 w 5970402"/>
              <a:gd name="connsiteY27" fmla="*/ 2948535 h 3325906"/>
              <a:gd name="connsiteX28" fmla="*/ 5329346 w 5970402"/>
              <a:gd name="connsiteY28" fmla="*/ 2977564 h 3325906"/>
              <a:gd name="connsiteX29" fmla="*/ 5285803 w 5970402"/>
              <a:gd name="connsiteY29" fmla="*/ 2992078 h 3325906"/>
              <a:gd name="connsiteX30" fmla="*/ 5184203 w 5970402"/>
              <a:gd name="connsiteY30" fmla="*/ 3035621 h 3325906"/>
              <a:gd name="connsiteX31" fmla="*/ 5010032 w 5970402"/>
              <a:gd name="connsiteY31" fmla="*/ 3064649 h 3325906"/>
              <a:gd name="connsiteX32" fmla="*/ 4937460 w 5970402"/>
              <a:gd name="connsiteY32" fmla="*/ 3079164 h 3325906"/>
              <a:gd name="connsiteX33" fmla="*/ 4835860 w 5970402"/>
              <a:gd name="connsiteY33" fmla="*/ 3093678 h 3325906"/>
              <a:gd name="connsiteX34" fmla="*/ 4124660 w 5970402"/>
              <a:gd name="connsiteY34" fmla="*/ 3079164 h 3325906"/>
              <a:gd name="connsiteX35" fmla="*/ 3965003 w 5970402"/>
              <a:gd name="connsiteY35" fmla="*/ 3064649 h 3325906"/>
              <a:gd name="connsiteX36" fmla="*/ 3558603 w 5970402"/>
              <a:gd name="connsiteY36" fmla="*/ 3050135 h 3325906"/>
              <a:gd name="connsiteX37" fmla="*/ 3384432 w 5970402"/>
              <a:gd name="connsiteY37" fmla="*/ 3021106 h 3325906"/>
              <a:gd name="connsiteX38" fmla="*/ 3326375 w 5970402"/>
              <a:gd name="connsiteY38" fmla="*/ 3006592 h 3325906"/>
              <a:gd name="connsiteX39" fmla="*/ 2121689 w 5970402"/>
              <a:gd name="connsiteY39" fmla="*/ 3050135 h 3325906"/>
              <a:gd name="connsiteX40" fmla="*/ 1816889 w 5970402"/>
              <a:gd name="connsiteY40" fmla="*/ 3108192 h 3325906"/>
              <a:gd name="connsiteX41" fmla="*/ 1584660 w 5970402"/>
              <a:gd name="connsiteY41" fmla="*/ 3137221 h 3325906"/>
              <a:gd name="connsiteX42" fmla="*/ 1352432 w 5970402"/>
              <a:gd name="connsiteY42" fmla="*/ 3180764 h 3325906"/>
              <a:gd name="connsiteX43" fmla="*/ 1221803 w 5970402"/>
              <a:gd name="connsiteY43" fmla="*/ 3224306 h 3325906"/>
              <a:gd name="connsiteX44" fmla="*/ 1120203 w 5970402"/>
              <a:gd name="connsiteY44" fmla="*/ 3253335 h 3325906"/>
              <a:gd name="connsiteX45" fmla="*/ 960546 w 5970402"/>
              <a:gd name="connsiteY45" fmla="*/ 3311392 h 3325906"/>
              <a:gd name="connsiteX46" fmla="*/ 873460 w 5970402"/>
              <a:gd name="connsiteY46" fmla="*/ 3325906 h 3325906"/>
              <a:gd name="connsiteX47" fmla="*/ 713803 w 5970402"/>
              <a:gd name="connsiteY47" fmla="*/ 3311392 h 3325906"/>
              <a:gd name="connsiteX48" fmla="*/ 568660 w 5970402"/>
              <a:gd name="connsiteY48" fmla="*/ 3224306 h 3325906"/>
              <a:gd name="connsiteX49" fmla="*/ 423518 w 5970402"/>
              <a:gd name="connsiteY49" fmla="*/ 3108192 h 3325906"/>
              <a:gd name="connsiteX50" fmla="*/ 394489 w 5970402"/>
              <a:gd name="connsiteY50" fmla="*/ 3064649 h 3325906"/>
              <a:gd name="connsiteX51" fmla="*/ 278375 w 5970402"/>
              <a:gd name="connsiteY51" fmla="*/ 2948535 h 3325906"/>
              <a:gd name="connsiteX52" fmla="*/ 205803 w 5970402"/>
              <a:gd name="connsiteY52" fmla="*/ 2832421 h 3325906"/>
              <a:gd name="connsiteX53" fmla="*/ 176775 w 5970402"/>
              <a:gd name="connsiteY53" fmla="*/ 2759849 h 3325906"/>
              <a:gd name="connsiteX54" fmla="*/ 147746 w 5970402"/>
              <a:gd name="connsiteY54" fmla="*/ 2701792 h 3325906"/>
              <a:gd name="connsiteX55" fmla="*/ 133232 w 5970402"/>
              <a:gd name="connsiteY55" fmla="*/ 2643735 h 3325906"/>
              <a:gd name="connsiteX56" fmla="*/ 89689 w 5970402"/>
              <a:gd name="connsiteY56" fmla="*/ 2600192 h 3325906"/>
              <a:gd name="connsiteX57" fmla="*/ 60660 w 5970402"/>
              <a:gd name="connsiteY57" fmla="*/ 2556649 h 3325906"/>
              <a:gd name="connsiteX58" fmla="*/ 17118 w 5970402"/>
              <a:gd name="connsiteY58" fmla="*/ 2411506 h 3325906"/>
              <a:gd name="connsiteX59" fmla="*/ 2603 w 5970402"/>
              <a:gd name="connsiteY59" fmla="*/ 2237335 h 3325906"/>
              <a:gd name="connsiteX60" fmla="*/ 31632 w 5970402"/>
              <a:gd name="connsiteY60" fmla="*/ 1671278 h 3325906"/>
              <a:gd name="connsiteX61" fmla="*/ 46146 w 5970402"/>
              <a:gd name="connsiteY61" fmla="*/ 1569678 h 3325906"/>
              <a:gd name="connsiteX62" fmla="*/ 60660 w 5970402"/>
              <a:gd name="connsiteY62" fmla="*/ 1526135 h 3325906"/>
              <a:gd name="connsiteX63" fmla="*/ 89689 w 5970402"/>
              <a:gd name="connsiteY63" fmla="*/ 1380992 h 3325906"/>
              <a:gd name="connsiteX64" fmla="*/ 104203 w 5970402"/>
              <a:gd name="connsiteY64" fmla="*/ 1279392 h 3325906"/>
              <a:gd name="connsiteX65" fmla="*/ 133232 w 5970402"/>
              <a:gd name="connsiteY65" fmla="*/ 1235849 h 3325906"/>
              <a:gd name="connsiteX66" fmla="*/ 162260 w 5970402"/>
              <a:gd name="connsiteY66" fmla="*/ 1119735 h 3325906"/>
              <a:gd name="connsiteX67" fmla="*/ 191289 w 5970402"/>
              <a:gd name="connsiteY67" fmla="*/ 1076192 h 3325906"/>
              <a:gd name="connsiteX68" fmla="*/ 220318 w 5970402"/>
              <a:gd name="connsiteY68" fmla="*/ 960078 h 3325906"/>
              <a:gd name="connsiteX69" fmla="*/ 249346 w 5970402"/>
              <a:gd name="connsiteY69" fmla="*/ 872992 h 3325906"/>
              <a:gd name="connsiteX70" fmla="*/ 263860 w 5970402"/>
              <a:gd name="connsiteY70" fmla="*/ 829449 h 3325906"/>
              <a:gd name="connsiteX71" fmla="*/ 467669 w 5970402"/>
              <a:gd name="connsiteY71" fmla="*/ 727849 h 3325906"/>
              <a:gd name="connsiteX0" fmla="*/ 263860 w 5973204"/>
              <a:gd name="connsiteY0" fmla="*/ 858478 h 3325906"/>
              <a:gd name="connsiteX1" fmla="*/ 307403 w 5973204"/>
              <a:gd name="connsiteY1" fmla="*/ 742364 h 3325906"/>
              <a:gd name="connsiteX2" fmla="*/ 452546 w 5973204"/>
              <a:gd name="connsiteY2" fmla="*/ 568192 h 3325906"/>
              <a:gd name="connsiteX3" fmla="*/ 481575 w 5973204"/>
              <a:gd name="connsiteY3" fmla="*/ 510135 h 3325906"/>
              <a:gd name="connsiteX4" fmla="*/ 539632 w 5973204"/>
              <a:gd name="connsiteY4" fmla="*/ 466592 h 3325906"/>
              <a:gd name="connsiteX5" fmla="*/ 597689 w 5973204"/>
              <a:gd name="connsiteY5" fmla="*/ 408535 h 3325906"/>
              <a:gd name="connsiteX6" fmla="*/ 742832 w 5973204"/>
              <a:gd name="connsiteY6" fmla="*/ 292421 h 3325906"/>
              <a:gd name="connsiteX7" fmla="*/ 786375 w 5973204"/>
              <a:gd name="connsiteY7" fmla="*/ 263392 h 3325906"/>
              <a:gd name="connsiteX8" fmla="*/ 917003 w 5973204"/>
              <a:gd name="connsiteY8" fmla="*/ 219849 h 3325906"/>
              <a:gd name="connsiteX9" fmla="*/ 1091175 w 5973204"/>
              <a:gd name="connsiteY9" fmla="*/ 190821 h 3325906"/>
              <a:gd name="connsiteX10" fmla="*/ 2069281 w 5973204"/>
              <a:gd name="connsiteY10" fmla="*/ 315259 h 3325906"/>
              <a:gd name="connsiteX11" fmla="*/ 3137689 w 5973204"/>
              <a:gd name="connsiteY11" fmla="*/ 205335 h 3325906"/>
              <a:gd name="connsiteX12" fmla="*/ 3471518 w 5973204"/>
              <a:gd name="connsiteY12" fmla="*/ 248878 h 3325906"/>
              <a:gd name="connsiteX13" fmla="*/ 3819860 w 5973204"/>
              <a:gd name="connsiteY13" fmla="*/ 263392 h 3325906"/>
              <a:gd name="connsiteX14" fmla="*/ 5048069 w 5973204"/>
              <a:gd name="connsiteY14" fmla="*/ 0 h 3325906"/>
              <a:gd name="connsiteX15" fmla="*/ 5950243 w 5973204"/>
              <a:gd name="connsiteY15" fmla="*/ 641403 h 3325906"/>
              <a:gd name="connsiteX16" fmla="*/ 5706718 w 5973204"/>
              <a:gd name="connsiteY16" fmla="*/ 1351964 h 3325906"/>
              <a:gd name="connsiteX17" fmla="*/ 5735746 w 5973204"/>
              <a:gd name="connsiteY17" fmla="*/ 1453564 h 3325906"/>
              <a:gd name="connsiteX18" fmla="*/ 5721232 w 5973204"/>
              <a:gd name="connsiteY18" fmla="*/ 2121221 h 3325906"/>
              <a:gd name="connsiteX19" fmla="*/ 5706718 w 5973204"/>
              <a:gd name="connsiteY19" fmla="*/ 2208306 h 3325906"/>
              <a:gd name="connsiteX20" fmla="*/ 5677689 w 5973204"/>
              <a:gd name="connsiteY20" fmla="*/ 2353449 h 3325906"/>
              <a:gd name="connsiteX21" fmla="*/ 5648660 w 5973204"/>
              <a:gd name="connsiteY21" fmla="*/ 2571164 h 3325906"/>
              <a:gd name="connsiteX22" fmla="*/ 5619632 w 5973204"/>
              <a:gd name="connsiteY22" fmla="*/ 2716306 h 3325906"/>
              <a:gd name="connsiteX23" fmla="*/ 5590603 w 5973204"/>
              <a:gd name="connsiteY23" fmla="*/ 2759849 h 3325906"/>
              <a:gd name="connsiteX24" fmla="*/ 5547060 w 5973204"/>
              <a:gd name="connsiteY24" fmla="*/ 2817906 h 3325906"/>
              <a:gd name="connsiteX25" fmla="*/ 5430946 w 5973204"/>
              <a:gd name="connsiteY25" fmla="*/ 2919506 h 3325906"/>
              <a:gd name="connsiteX26" fmla="*/ 5372889 w 5973204"/>
              <a:gd name="connsiteY26" fmla="*/ 2948535 h 3325906"/>
              <a:gd name="connsiteX27" fmla="*/ 5329346 w 5973204"/>
              <a:gd name="connsiteY27" fmla="*/ 2977564 h 3325906"/>
              <a:gd name="connsiteX28" fmla="*/ 5285803 w 5973204"/>
              <a:gd name="connsiteY28" fmla="*/ 2992078 h 3325906"/>
              <a:gd name="connsiteX29" fmla="*/ 5184203 w 5973204"/>
              <a:gd name="connsiteY29" fmla="*/ 3035621 h 3325906"/>
              <a:gd name="connsiteX30" fmla="*/ 5010032 w 5973204"/>
              <a:gd name="connsiteY30" fmla="*/ 3064649 h 3325906"/>
              <a:gd name="connsiteX31" fmla="*/ 4937460 w 5973204"/>
              <a:gd name="connsiteY31" fmla="*/ 3079164 h 3325906"/>
              <a:gd name="connsiteX32" fmla="*/ 4835860 w 5973204"/>
              <a:gd name="connsiteY32" fmla="*/ 3093678 h 3325906"/>
              <a:gd name="connsiteX33" fmla="*/ 4124660 w 5973204"/>
              <a:gd name="connsiteY33" fmla="*/ 3079164 h 3325906"/>
              <a:gd name="connsiteX34" fmla="*/ 3965003 w 5973204"/>
              <a:gd name="connsiteY34" fmla="*/ 3064649 h 3325906"/>
              <a:gd name="connsiteX35" fmla="*/ 3558603 w 5973204"/>
              <a:gd name="connsiteY35" fmla="*/ 3050135 h 3325906"/>
              <a:gd name="connsiteX36" fmla="*/ 3384432 w 5973204"/>
              <a:gd name="connsiteY36" fmla="*/ 3021106 h 3325906"/>
              <a:gd name="connsiteX37" fmla="*/ 3326375 w 5973204"/>
              <a:gd name="connsiteY37" fmla="*/ 3006592 h 3325906"/>
              <a:gd name="connsiteX38" fmla="*/ 2121689 w 5973204"/>
              <a:gd name="connsiteY38" fmla="*/ 3050135 h 3325906"/>
              <a:gd name="connsiteX39" fmla="*/ 1816889 w 5973204"/>
              <a:gd name="connsiteY39" fmla="*/ 3108192 h 3325906"/>
              <a:gd name="connsiteX40" fmla="*/ 1584660 w 5973204"/>
              <a:gd name="connsiteY40" fmla="*/ 3137221 h 3325906"/>
              <a:gd name="connsiteX41" fmla="*/ 1352432 w 5973204"/>
              <a:gd name="connsiteY41" fmla="*/ 3180764 h 3325906"/>
              <a:gd name="connsiteX42" fmla="*/ 1221803 w 5973204"/>
              <a:gd name="connsiteY42" fmla="*/ 3224306 h 3325906"/>
              <a:gd name="connsiteX43" fmla="*/ 1120203 w 5973204"/>
              <a:gd name="connsiteY43" fmla="*/ 3253335 h 3325906"/>
              <a:gd name="connsiteX44" fmla="*/ 960546 w 5973204"/>
              <a:gd name="connsiteY44" fmla="*/ 3311392 h 3325906"/>
              <a:gd name="connsiteX45" fmla="*/ 873460 w 5973204"/>
              <a:gd name="connsiteY45" fmla="*/ 3325906 h 3325906"/>
              <a:gd name="connsiteX46" fmla="*/ 713803 w 5973204"/>
              <a:gd name="connsiteY46" fmla="*/ 3311392 h 3325906"/>
              <a:gd name="connsiteX47" fmla="*/ 568660 w 5973204"/>
              <a:gd name="connsiteY47" fmla="*/ 3224306 h 3325906"/>
              <a:gd name="connsiteX48" fmla="*/ 423518 w 5973204"/>
              <a:gd name="connsiteY48" fmla="*/ 3108192 h 3325906"/>
              <a:gd name="connsiteX49" fmla="*/ 394489 w 5973204"/>
              <a:gd name="connsiteY49" fmla="*/ 3064649 h 3325906"/>
              <a:gd name="connsiteX50" fmla="*/ 278375 w 5973204"/>
              <a:gd name="connsiteY50" fmla="*/ 2948535 h 3325906"/>
              <a:gd name="connsiteX51" fmla="*/ 205803 w 5973204"/>
              <a:gd name="connsiteY51" fmla="*/ 2832421 h 3325906"/>
              <a:gd name="connsiteX52" fmla="*/ 176775 w 5973204"/>
              <a:gd name="connsiteY52" fmla="*/ 2759849 h 3325906"/>
              <a:gd name="connsiteX53" fmla="*/ 147746 w 5973204"/>
              <a:gd name="connsiteY53" fmla="*/ 2701792 h 3325906"/>
              <a:gd name="connsiteX54" fmla="*/ 133232 w 5973204"/>
              <a:gd name="connsiteY54" fmla="*/ 2643735 h 3325906"/>
              <a:gd name="connsiteX55" fmla="*/ 89689 w 5973204"/>
              <a:gd name="connsiteY55" fmla="*/ 2600192 h 3325906"/>
              <a:gd name="connsiteX56" fmla="*/ 60660 w 5973204"/>
              <a:gd name="connsiteY56" fmla="*/ 2556649 h 3325906"/>
              <a:gd name="connsiteX57" fmla="*/ 17118 w 5973204"/>
              <a:gd name="connsiteY57" fmla="*/ 2411506 h 3325906"/>
              <a:gd name="connsiteX58" fmla="*/ 2603 w 5973204"/>
              <a:gd name="connsiteY58" fmla="*/ 2237335 h 3325906"/>
              <a:gd name="connsiteX59" fmla="*/ 31632 w 5973204"/>
              <a:gd name="connsiteY59" fmla="*/ 1671278 h 3325906"/>
              <a:gd name="connsiteX60" fmla="*/ 46146 w 5973204"/>
              <a:gd name="connsiteY60" fmla="*/ 1569678 h 3325906"/>
              <a:gd name="connsiteX61" fmla="*/ 60660 w 5973204"/>
              <a:gd name="connsiteY61" fmla="*/ 1526135 h 3325906"/>
              <a:gd name="connsiteX62" fmla="*/ 89689 w 5973204"/>
              <a:gd name="connsiteY62" fmla="*/ 1380992 h 3325906"/>
              <a:gd name="connsiteX63" fmla="*/ 104203 w 5973204"/>
              <a:gd name="connsiteY63" fmla="*/ 1279392 h 3325906"/>
              <a:gd name="connsiteX64" fmla="*/ 133232 w 5973204"/>
              <a:gd name="connsiteY64" fmla="*/ 1235849 h 3325906"/>
              <a:gd name="connsiteX65" fmla="*/ 162260 w 5973204"/>
              <a:gd name="connsiteY65" fmla="*/ 1119735 h 3325906"/>
              <a:gd name="connsiteX66" fmla="*/ 191289 w 5973204"/>
              <a:gd name="connsiteY66" fmla="*/ 1076192 h 3325906"/>
              <a:gd name="connsiteX67" fmla="*/ 220318 w 5973204"/>
              <a:gd name="connsiteY67" fmla="*/ 960078 h 3325906"/>
              <a:gd name="connsiteX68" fmla="*/ 249346 w 5973204"/>
              <a:gd name="connsiteY68" fmla="*/ 872992 h 3325906"/>
              <a:gd name="connsiteX69" fmla="*/ 263860 w 5973204"/>
              <a:gd name="connsiteY69" fmla="*/ 829449 h 3325906"/>
              <a:gd name="connsiteX70" fmla="*/ 467669 w 5973204"/>
              <a:gd name="connsiteY70" fmla="*/ 727849 h 3325906"/>
              <a:gd name="connsiteX0" fmla="*/ 263860 w 5976813"/>
              <a:gd name="connsiteY0" fmla="*/ 858478 h 3325906"/>
              <a:gd name="connsiteX1" fmla="*/ 307403 w 5976813"/>
              <a:gd name="connsiteY1" fmla="*/ 742364 h 3325906"/>
              <a:gd name="connsiteX2" fmla="*/ 452546 w 5976813"/>
              <a:gd name="connsiteY2" fmla="*/ 568192 h 3325906"/>
              <a:gd name="connsiteX3" fmla="*/ 481575 w 5976813"/>
              <a:gd name="connsiteY3" fmla="*/ 510135 h 3325906"/>
              <a:gd name="connsiteX4" fmla="*/ 539632 w 5976813"/>
              <a:gd name="connsiteY4" fmla="*/ 466592 h 3325906"/>
              <a:gd name="connsiteX5" fmla="*/ 597689 w 5976813"/>
              <a:gd name="connsiteY5" fmla="*/ 408535 h 3325906"/>
              <a:gd name="connsiteX6" fmla="*/ 742832 w 5976813"/>
              <a:gd name="connsiteY6" fmla="*/ 292421 h 3325906"/>
              <a:gd name="connsiteX7" fmla="*/ 786375 w 5976813"/>
              <a:gd name="connsiteY7" fmla="*/ 263392 h 3325906"/>
              <a:gd name="connsiteX8" fmla="*/ 917003 w 5976813"/>
              <a:gd name="connsiteY8" fmla="*/ 219849 h 3325906"/>
              <a:gd name="connsiteX9" fmla="*/ 1091175 w 5976813"/>
              <a:gd name="connsiteY9" fmla="*/ 190821 h 3325906"/>
              <a:gd name="connsiteX10" fmla="*/ 2069281 w 5976813"/>
              <a:gd name="connsiteY10" fmla="*/ 315259 h 3325906"/>
              <a:gd name="connsiteX11" fmla="*/ 3137689 w 5976813"/>
              <a:gd name="connsiteY11" fmla="*/ 205335 h 3325906"/>
              <a:gd name="connsiteX12" fmla="*/ 3471518 w 5976813"/>
              <a:gd name="connsiteY12" fmla="*/ 248878 h 3325906"/>
              <a:gd name="connsiteX13" fmla="*/ 3819860 w 5976813"/>
              <a:gd name="connsiteY13" fmla="*/ 263392 h 3325906"/>
              <a:gd name="connsiteX14" fmla="*/ 5048069 w 5976813"/>
              <a:gd name="connsiteY14" fmla="*/ 0 h 3325906"/>
              <a:gd name="connsiteX15" fmla="*/ 5950243 w 5976813"/>
              <a:gd name="connsiteY15" fmla="*/ 641403 h 3325906"/>
              <a:gd name="connsiteX16" fmla="*/ 5735746 w 5976813"/>
              <a:gd name="connsiteY16" fmla="*/ 1453564 h 3325906"/>
              <a:gd name="connsiteX17" fmla="*/ 5721232 w 5976813"/>
              <a:gd name="connsiteY17" fmla="*/ 2121221 h 3325906"/>
              <a:gd name="connsiteX18" fmla="*/ 5706718 w 5976813"/>
              <a:gd name="connsiteY18" fmla="*/ 2208306 h 3325906"/>
              <a:gd name="connsiteX19" fmla="*/ 5677689 w 5976813"/>
              <a:gd name="connsiteY19" fmla="*/ 2353449 h 3325906"/>
              <a:gd name="connsiteX20" fmla="*/ 5648660 w 5976813"/>
              <a:gd name="connsiteY20" fmla="*/ 2571164 h 3325906"/>
              <a:gd name="connsiteX21" fmla="*/ 5619632 w 5976813"/>
              <a:gd name="connsiteY21" fmla="*/ 2716306 h 3325906"/>
              <a:gd name="connsiteX22" fmla="*/ 5590603 w 5976813"/>
              <a:gd name="connsiteY22" fmla="*/ 2759849 h 3325906"/>
              <a:gd name="connsiteX23" fmla="*/ 5547060 w 5976813"/>
              <a:gd name="connsiteY23" fmla="*/ 2817906 h 3325906"/>
              <a:gd name="connsiteX24" fmla="*/ 5430946 w 5976813"/>
              <a:gd name="connsiteY24" fmla="*/ 2919506 h 3325906"/>
              <a:gd name="connsiteX25" fmla="*/ 5372889 w 5976813"/>
              <a:gd name="connsiteY25" fmla="*/ 2948535 h 3325906"/>
              <a:gd name="connsiteX26" fmla="*/ 5329346 w 5976813"/>
              <a:gd name="connsiteY26" fmla="*/ 2977564 h 3325906"/>
              <a:gd name="connsiteX27" fmla="*/ 5285803 w 5976813"/>
              <a:gd name="connsiteY27" fmla="*/ 2992078 h 3325906"/>
              <a:gd name="connsiteX28" fmla="*/ 5184203 w 5976813"/>
              <a:gd name="connsiteY28" fmla="*/ 3035621 h 3325906"/>
              <a:gd name="connsiteX29" fmla="*/ 5010032 w 5976813"/>
              <a:gd name="connsiteY29" fmla="*/ 3064649 h 3325906"/>
              <a:gd name="connsiteX30" fmla="*/ 4937460 w 5976813"/>
              <a:gd name="connsiteY30" fmla="*/ 3079164 h 3325906"/>
              <a:gd name="connsiteX31" fmla="*/ 4835860 w 5976813"/>
              <a:gd name="connsiteY31" fmla="*/ 3093678 h 3325906"/>
              <a:gd name="connsiteX32" fmla="*/ 4124660 w 5976813"/>
              <a:gd name="connsiteY32" fmla="*/ 3079164 h 3325906"/>
              <a:gd name="connsiteX33" fmla="*/ 3965003 w 5976813"/>
              <a:gd name="connsiteY33" fmla="*/ 3064649 h 3325906"/>
              <a:gd name="connsiteX34" fmla="*/ 3558603 w 5976813"/>
              <a:gd name="connsiteY34" fmla="*/ 3050135 h 3325906"/>
              <a:gd name="connsiteX35" fmla="*/ 3384432 w 5976813"/>
              <a:gd name="connsiteY35" fmla="*/ 3021106 h 3325906"/>
              <a:gd name="connsiteX36" fmla="*/ 3326375 w 5976813"/>
              <a:gd name="connsiteY36" fmla="*/ 3006592 h 3325906"/>
              <a:gd name="connsiteX37" fmla="*/ 2121689 w 5976813"/>
              <a:gd name="connsiteY37" fmla="*/ 3050135 h 3325906"/>
              <a:gd name="connsiteX38" fmla="*/ 1816889 w 5976813"/>
              <a:gd name="connsiteY38" fmla="*/ 3108192 h 3325906"/>
              <a:gd name="connsiteX39" fmla="*/ 1584660 w 5976813"/>
              <a:gd name="connsiteY39" fmla="*/ 3137221 h 3325906"/>
              <a:gd name="connsiteX40" fmla="*/ 1352432 w 5976813"/>
              <a:gd name="connsiteY40" fmla="*/ 3180764 h 3325906"/>
              <a:gd name="connsiteX41" fmla="*/ 1221803 w 5976813"/>
              <a:gd name="connsiteY41" fmla="*/ 3224306 h 3325906"/>
              <a:gd name="connsiteX42" fmla="*/ 1120203 w 5976813"/>
              <a:gd name="connsiteY42" fmla="*/ 3253335 h 3325906"/>
              <a:gd name="connsiteX43" fmla="*/ 960546 w 5976813"/>
              <a:gd name="connsiteY43" fmla="*/ 3311392 h 3325906"/>
              <a:gd name="connsiteX44" fmla="*/ 873460 w 5976813"/>
              <a:gd name="connsiteY44" fmla="*/ 3325906 h 3325906"/>
              <a:gd name="connsiteX45" fmla="*/ 713803 w 5976813"/>
              <a:gd name="connsiteY45" fmla="*/ 3311392 h 3325906"/>
              <a:gd name="connsiteX46" fmla="*/ 568660 w 5976813"/>
              <a:gd name="connsiteY46" fmla="*/ 3224306 h 3325906"/>
              <a:gd name="connsiteX47" fmla="*/ 423518 w 5976813"/>
              <a:gd name="connsiteY47" fmla="*/ 3108192 h 3325906"/>
              <a:gd name="connsiteX48" fmla="*/ 394489 w 5976813"/>
              <a:gd name="connsiteY48" fmla="*/ 3064649 h 3325906"/>
              <a:gd name="connsiteX49" fmla="*/ 278375 w 5976813"/>
              <a:gd name="connsiteY49" fmla="*/ 2948535 h 3325906"/>
              <a:gd name="connsiteX50" fmla="*/ 205803 w 5976813"/>
              <a:gd name="connsiteY50" fmla="*/ 2832421 h 3325906"/>
              <a:gd name="connsiteX51" fmla="*/ 176775 w 5976813"/>
              <a:gd name="connsiteY51" fmla="*/ 2759849 h 3325906"/>
              <a:gd name="connsiteX52" fmla="*/ 147746 w 5976813"/>
              <a:gd name="connsiteY52" fmla="*/ 2701792 h 3325906"/>
              <a:gd name="connsiteX53" fmla="*/ 133232 w 5976813"/>
              <a:gd name="connsiteY53" fmla="*/ 2643735 h 3325906"/>
              <a:gd name="connsiteX54" fmla="*/ 89689 w 5976813"/>
              <a:gd name="connsiteY54" fmla="*/ 2600192 h 3325906"/>
              <a:gd name="connsiteX55" fmla="*/ 60660 w 5976813"/>
              <a:gd name="connsiteY55" fmla="*/ 2556649 h 3325906"/>
              <a:gd name="connsiteX56" fmla="*/ 17118 w 5976813"/>
              <a:gd name="connsiteY56" fmla="*/ 2411506 h 3325906"/>
              <a:gd name="connsiteX57" fmla="*/ 2603 w 5976813"/>
              <a:gd name="connsiteY57" fmla="*/ 2237335 h 3325906"/>
              <a:gd name="connsiteX58" fmla="*/ 31632 w 5976813"/>
              <a:gd name="connsiteY58" fmla="*/ 1671278 h 3325906"/>
              <a:gd name="connsiteX59" fmla="*/ 46146 w 5976813"/>
              <a:gd name="connsiteY59" fmla="*/ 1569678 h 3325906"/>
              <a:gd name="connsiteX60" fmla="*/ 60660 w 5976813"/>
              <a:gd name="connsiteY60" fmla="*/ 1526135 h 3325906"/>
              <a:gd name="connsiteX61" fmla="*/ 89689 w 5976813"/>
              <a:gd name="connsiteY61" fmla="*/ 1380992 h 3325906"/>
              <a:gd name="connsiteX62" fmla="*/ 104203 w 5976813"/>
              <a:gd name="connsiteY62" fmla="*/ 1279392 h 3325906"/>
              <a:gd name="connsiteX63" fmla="*/ 133232 w 5976813"/>
              <a:gd name="connsiteY63" fmla="*/ 1235849 h 3325906"/>
              <a:gd name="connsiteX64" fmla="*/ 162260 w 5976813"/>
              <a:gd name="connsiteY64" fmla="*/ 1119735 h 3325906"/>
              <a:gd name="connsiteX65" fmla="*/ 191289 w 5976813"/>
              <a:gd name="connsiteY65" fmla="*/ 1076192 h 3325906"/>
              <a:gd name="connsiteX66" fmla="*/ 220318 w 5976813"/>
              <a:gd name="connsiteY66" fmla="*/ 960078 h 3325906"/>
              <a:gd name="connsiteX67" fmla="*/ 249346 w 5976813"/>
              <a:gd name="connsiteY67" fmla="*/ 872992 h 3325906"/>
              <a:gd name="connsiteX68" fmla="*/ 263860 w 5976813"/>
              <a:gd name="connsiteY68" fmla="*/ 829449 h 3325906"/>
              <a:gd name="connsiteX69" fmla="*/ 467669 w 5976813"/>
              <a:gd name="connsiteY69" fmla="*/ 727849 h 3325906"/>
              <a:gd name="connsiteX0" fmla="*/ 263860 w 5976814"/>
              <a:gd name="connsiteY0" fmla="*/ 858478 h 3325906"/>
              <a:gd name="connsiteX1" fmla="*/ 307403 w 5976814"/>
              <a:gd name="connsiteY1" fmla="*/ 742364 h 3325906"/>
              <a:gd name="connsiteX2" fmla="*/ 452546 w 5976814"/>
              <a:gd name="connsiteY2" fmla="*/ 568192 h 3325906"/>
              <a:gd name="connsiteX3" fmla="*/ 481575 w 5976814"/>
              <a:gd name="connsiteY3" fmla="*/ 510135 h 3325906"/>
              <a:gd name="connsiteX4" fmla="*/ 539632 w 5976814"/>
              <a:gd name="connsiteY4" fmla="*/ 466592 h 3325906"/>
              <a:gd name="connsiteX5" fmla="*/ 597689 w 5976814"/>
              <a:gd name="connsiteY5" fmla="*/ 408535 h 3325906"/>
              <a:gd name="connsiteX6" fmla="*/ 742832 w 5976814"/>
              <a:gd name="connsiteY6" fmla="*/ 292421 h 3325906"/>
              <a:gd name="connsiteX7" fmla="*/ 786375 w 5976814"/>
              <a:gd name="connsiteY7" fmla="*/ 263392 h 3325906"/>
              <a:gd name="connsiteX8" fmla="*/ 917003 w 5976814"/>
              <a:gd name="connsiteY8" fmla="*/ 219849 h 3325906"/>
              <a:gd name="connsiteX9" fmla="*/ 1091175 w 5976814"/>
              <a:gd name="connsiteY9" fmla="*/ 190821 h 3325906"/>
              <a:gd name="connsiteX10" fmla="*/ 2069281 w 5976814"/>
              <a:gd name="connsiteY10" fmla="*/ 315259 h 3325906"/>
              <a:gd name="connsiteX11" fmla="*/ 3137689 w 5976814"/>
              <a:gd name="connsiteY11" fmla="*/ 205335 h 3325906"/>
              <a:gd name="connsiteX12" fmla="*/ 3471518 w 5976814"/>
              <a:gd name="connsiteY12" fmla="*/ 248878 h 3325906"/>
              <a:gd name="connsiteX13" fmla="*/ 3819860 w 5976814"/>
              <a:gd name="connsiteY13" fmla="*/ 263392 h 3325906"/>
              <a:gd name="connsiteX14" fmla="*/ 5048069 w 5976814"/>
              <a:gd name="connsiteY14" fmla="*/ 0 h 3325906"/>
              <a:gd name="connsiteX15" fmla="*/ 5950243 w 5976814"/>
              <a:gd name="connsiteY15" fmla="*/ 641403 h 3325906"/>
              <a:gd name="connsiteX16" fmla="*/ 5735746 w 5976814"/>
              <a:gd name="connsiteY16" fmla="*/ 1453564 h 3325906"/>
              <a:gd name="connsiteX17" fmla="*/ 5721232 w 5976814"/>
              <a:gd name="connsiteY17" fmla="*/ 2121221 h 3325906"/>
              <a:gd name="connsiteX18" fmla="*/ 5706718 w 5976814"/>
              <a:gd name="connsiteY18" fmla="*/ 2208306 h 3325906"/>
              <a:gd name="connsiteX19" fmla="*/ 5677689 w 5976814"/>
              <a:gd name="connsiteY19" fmla="*/ 2353449 h 3325906"/>
              <a:gd name="connsiteX20" fmla="*/ 5648660 w 5976814"/>
              <a:gd name="connsiteY20" fmla="*/ 2571164 h 3325906"/>
              <a:gd name="connsiteX21" fmla="*/ 5619632 w 5976814"/>
              <a:gd name="connsiteY21" fmla="*/ 2716306 h 3325906"/>
              <a:gd name="connsiteX22" fmla="*/ 5590603 w 5976814"/>
              <a:gd name="connsiteY22" fmla="*/ 2759849 h 3325906"/>
              <a:gd name="connsiteX23" fmla="*/ 5547060 w 5976814"/>
              <a:gd name="connsiteY23" fmla="*/ 2817906 h 3325906"/>
              <a:gd name="connsiteX24" fmla="*/ 5430946 w 5976814"/>
              <a:gd name="connsiteY24" fmla="*/ 2919506 h 3325906"/>
              <a:gd name="connsiteX25" fmla="*/ 5372889 w 5976814"/>
              <a:gd name="connsiteY25" fmla="*/ 2948535 h 3325906"/>
              <a:gd name="connsiteX26" fmla="*/ 5329346 w 5976814"/>
              <a:gd name="connsiteY26" fmla="*/ 2977564 h 3325906"/>
              <a:gd name="connsiteX27" fmla="*/ 5285803 w 5976814"/>
              <a:gd name="connsiteY27" fmla="*/ 2992078 h 3325906"/>
              <a:gd name="connsiteX28" fmla="*/ 5184203 w 5976814"/>
              <a:gd name="connsiteY28" fmla="*/ 3035621 h 3325906"/>
              <a:gd name="connsiteX29" fmla="*/ 5010032 w 5976814"/>
              <a:gd name="connsiteY29" fmla="*/ 3064649 h 3325906"/>
              <a:gd name="connsiteX30" fmla="*/ 4937460 w 5976814"/>
              <a:gd name="connsiteY30" fmla="*/ 3079164 h 3325906"/>
              <a:gd name="connsiteX31" fmla="*/ 4835860 w 5976814"/>
              <a:gd name="connsiteY31" fmla="*/ 3093678 h 3325906"/>
              <a:gd name="connsiteX32" fmla="*/ 4124660 w 5976814"/>
              <a:gd name="connsiteY32" fmla="*/ 3079164 h 3325906"/>
              <a:gd name="connsiteX33" fmla="*/ 3965003 w 5976814"/>
              <a:gd name="connsiteY33" fmla="*/ 3064649 h 3325906"/>
              <a:gd name="connsiteX34" fmla="*/ 3384432 w 5976814"/>
              <a:gd name="connsiteY34" fmla="*/ 3021106 h 3325906"/>
              <a:gd name="connsiteX35" fmla="*/ 3326375 w 5976814"/>
              <a:gd name="connsiteY35" fmla="*/ 3006592 h 3325906"/>
              <a:gd name="connsiteX36" fmla="*/ 2121689 w 5976814"/>
              <a:gd name="connsiteY36" fmla="*/ 3050135 h 3325906"/>
              <a:gd name="connsiteX37" fmla="*/ 1816889 w 5976814"/>
              <a:gd name="connsiteY37" fmla="*/ 3108192 h 3325906"/>
              <a:gd name="connsiteX38" fmla="*/ 1584660 w 5976814"/>
              <a:gd name="connsiteY38" fmla="*/ 3137221 h 3325906"/>
              <a:gd name="connsiteX39" fmla="*/ 1352432 w 5976814"/>
              <a:gd name="connsiteY39" fmla="*/ 3180764 h 3325906"/>
              <a:gd name="connsiteX40" fmla="*/ 1221803 w 5976814"/>
              <a:gd name="connsiteY40" fmla="*/ 3224306 h 3325906"/>
              <a:gd name="connsiteX41" fmla="*/ 1120203 w 5976814"/>
              <a:gd name="connsiteY41" fmla="*/ 3253335 h 3325906"/>
              <a:gd name="connsiteX42" fmla="*/ 960546 w 5976814"/>
              <a:gd name="connsiteY42" fmla="*/ 3311392 h 3325906"/>
              <a:gd name="connsiteX43" fmla="*/ 873460 w 5976814"/>
              <a:gd name="connsiteY43" fmla="*/ 3325906 h 3325906"/>
              <a:gd name="connsiteX44" fmla="*/ 713803 w 5976814"/>
              <a:gd name="connsiteY44" fmla="*/ 3311392 h 3325906"/>
              <a:gd name="connsiteX45" fmla="*/ 568660 w 5976814"/>
              <a:gd name="connsiteY45" fmla="*/ 3224306 h 3325906"/>
              <a:gd name="connsiteX46" fmla="*/ 423518 w 5976814"/>
              <a:gd name="connsiteY46" fmla="*/ 3108192 h 3325906"/>
              <a:gd name="connsiteX47" fmla="*/ 394489 w 5976814"/>
              <a:gd name="connsiteY47" fmla="*/ 3064649 h 3325906"/>
              <a:gd name="connsiteX48" fmla="*/ 278375 w 5976814"/>
              <a:gd name="connsiteY48" fmla="*/ 2948535 h 3325906"/>
              <a:gd name="connsiteX49" fmla="*/ 205803 w 5976814"/>
              <a:gd name="connsiteY49" fmla="*/ 2832421 h 3325906"/>
              <a:gd name="connsiteX50" fmla="*/ 176775 w 5976814"/>
              <a:gd name="connsiteY50" fmla="*/ 2759849 h 3325906"/>
              <a:gd name="connsiteX51" fmla="*/ 147746 w 5976814"/>
              <a:gd name="connsiteY51" fmla="*/ 2701792 h 3325906"/>
              <a:gd name="connsiteX52" fmla="*/ 133232 w 5976814"/>
              <a:gd name="connsiteY52" fmla="*/ 2643735 h 3325906"/>
              <a:gd name="connsiteX53" fmla="*/ 89689 w 5976814"/>
              <a:gd name="connsiteY53" fmla="*/ 2600192 h 3325906"/>
              <a:gd name="connsiteX54" fmla="*/ 60660 w 5976814"/>
              <a:gd name="connsiteY54" fmla="*/ 2556649 h 3325906"/>
              <a:gd name="connsiteX55" fmla="*/ 17118 w 5976814"/>
              <a:gd name="connsiteY55" fmla="*/ 2411506 h 3325906"/>
              <a:gd name="connsiteX56" fmla="*/ 2603 w 5976814"/>
              <a:gd name="connsiteY56" fmla="*/ 2237335 h 3325906"/>
              <a:gd name="connsiteX57" fmla="*/ 31632 w 5976814"/>
              <a:gd name="connsiteY57" fmla="*/ 1671278 h 3325906"/>
              <a:gd name="connsiteX58" fmla="*/ 46146 w 5976814"/>
              <a:gd name="connsiteY58" fmla="*/ 1569678 h 3325906"/>
              <a:gd name="connsiteX59" fmla="*/ 60660 w 5976814"/>
              <a:gd name="connsiteY59" fmla="*/ 1526135 h 3325906"/>
              <a:gd name="connsiteX60" fmla="*/ 89689 w 5976814"/>
              <a:gd name="connsiteY60" fmla="*/ 1380992 h 3325906"/>
              <a:gd name="connsiteX61" fmla="*/ 104203 w 5976814"/>
              <a:gd name="connsiteY61" fmla="*/ 1279392 h 3325906"/>
              <a:gd name="connsiteX62" fmla="*/ 133232 w 5976814"/>
              <a:gd name="connsiteY62" fmla="*/ 1235849 h 3325906"/>
              <a:gd name="connsiteX63" fmla="*/ 162260 w 5976814"/>
              <a:gd name="connsiteY63" fmla="*/ 1119735 h 3325906"/>
              <a:gd name="connsiteX64" fmla="*/ 191289 w 5976814"/>
              <a:gd name="connsiteY64" fmla="*/ 1076192 h 3325906"/>
              <a:gd name="connsiteX65" fmla="*/ 220318 w 5976814"/>
              <a:gd name="connsiteY65" fmla="*/ 960078 h 3325906"/>
              <a:gd name="connsiteX66" fmla="*/ 249346 w 5976814"/>
              <a:gd name="connsiteY66" fmla="*/ 872992 h 3325906"/>
              <a:gd name="connsiteX67" fmla="*/ 263860 w 5976814"/>
              <a:gd name="connsiteY67" fmla="*/ 829449 h 3325906"/>
              <a:gd name="connsiteX68" fmla="*/ 467669 w 5976814"/>
              <a:gd name="connsiteY68" fmla="*/ 727849 h 3325906"/>
              <a:gd name="connsiteX0" fmla="*/ 263860 w 5976814"/>
              <a:gd name="connsiteY0" fmla="*/ 858478 h 3325906"/>
              <a:gd name="connsiteX1" fmla="*/ 307403 w 5976814"/>
              <a:gd name="connsiteY1" fmla="*/ 742364 h 3325906"/>
              <a:gd name="connsiteX2" fmla="*/ 452546 w 5976814"/>
              <a:gd name="connsiteY2" fmla="*/ 568192 h 3325906"/>
              <a:gd name="connsiteX3" fmla="*/ 481575 w 5976814"/>
              <a:gd name="connsiteY3" fmla="*/ 510135 h 3325906"/>
              <a:gd name="connsiteX4" fmla="*/ 539632 w 5976814"/>
              <a:gd name="connsiteY4" fmla="*/ 466592 h 3325906"/>
              <a:gd name="connsiteX5" fmla="*/ 597689 w 5976814"/>
              <a:gd name="connsiteY5" fmla="*/ 408535 h 3325906"/>
              <a:gd name="connsiteX6" fmla="*/ 742832 w 5976814"/>
              <a:gd name="connsiteY6" fmla="*/ 292421 h 3325906"/>
              <a:gd name="connsiteX7" fmla="*/ 786375 w 5976814"/>
              <a:gd name="connsiteY7" fmla="*/ 263392 h 3325906"/>
              <a:gd name="connsiteX8" fmla="*/ 917003 w 5976814"/>
              <a:gd name="connsiteY8" fmla="*/ 219849 h 3325906"/>
              <a:gd name="connsiteX9" fmla="*/ 1091175 w 5976814"/>
              <a:gd name="connsiteY9" fmla="*/ 190821 h 3325906"/>
              <a:gd name="connsiteX10" fmla="*/ 2069281 w 5976814"/>
              <a:gd name="connsiteY10" fmla="*/ 315259 h 3325906"/>
              <a:gd name="connsiteX11" fmla="*/ 3137689 w 5976814"/>
              <a:gd name="connsiteY11" fmla="*/ 205335 h 3325906"/>
              <a:gd name="connsiteX12" fmla="*/ 3471518 w 5976814"/>
              <a:gd name="connsiteY12" fmla="*/ 248878 h 3325906"/>
              <a:gd name="connsiteX13" fmla="*/ 3819860 w 5976814"/>
              <a:gd name="connsiteY13" fmla="*/ 263392 h 3325906"/>
              <a:gd name="connsiteX14" fmla="*/ 5048069 w 5976814"/>
              <a:gd name="connsiteY14" fmla="*/ 0 h 3325906"/>
              <a:gd name="connsiteX15" fmla="*/ 5950243 w 5976814"/>
              <a:gd name="connsiteY15" fmla="*/ 641403 h 3325906"/>
              <a:gd name="connsiteX16" fmla="*/ 5735746 w 5976814"/>
              <a:gd name="connsiteY16" fmla="*/ 1453564 h 3325906"/>
              <a:gd name="connsiteX17" fmla="*/ 5721232 w 5976814"/>
              <a:gd name="connsiteY17" fmla="*/ 2121221 h 3325906"/>
              <a:gd name="connsiteX18" fmla="*/ 5706718 w 5976814"/>
              <a:gd name="connsiteY18" fmla="*/ 2208306 h 3325906"/>
              <a:gd name="connsiteX19" fmla="*/ 5677689 w 5976814"/>
              <a:gd name="connsiteY19" fmla="*/ 2353449 h 3325906"/>
              <a:gd name="connsiteX20" fmla="*/ 5648660 w 5976814"/>
              <a:gd name="connsiteY20" fmla="*/ 2571164 h 3325906"/>
              <a:gd name="connsiteX21" fmla="*/ 5619632 w 5976814"/>
              <a:gd name="connsiteY21" fmla="*/ 2716306 h 3325906"/>
              <a:gd name="connsiteX22" fmla="*/ 5590603 w 5976814"/>
              <a:gd name="connsiteY22" fmla="*/ 2759849 h 3325906"/>
              <a:gd name="connsiteX23" fmla="*/ 5547060 w 5976814"/>
              <a:gd name="connsiteY23" fmla="*/ 2817906 h 3325906"/>
              <a:gd name="connsiteX24" fmla="*/ 5430946 w 5976814"/>
              <a:gd name="connsiteY24" fmla="*/ 2919506 h 3325906"/>
              <a:gd name="connsiteX25" fmla="*/ 5372889 w 5976814"/>
              <a:gd name="connsiteY25" fmla="*/ 2948535 h 3325906"/>
              <a:gd name="connsiteX26" fmla="*/ 5329346 w 5976814"/>
              <a:gd name="connsiteY26" fmla="*/ 2977564 h 3325906"/>
              <a:gd name="connsiteX27" fmla="*/ 5285803 w 5976814"/>
              <a:gd name="connsiteY27" fmla="*/ 2992078 h 3325906"/>
              <a:gd name="connsiteX28" fmla="*/ 5184203 w 5976814"/>
              <a:gd name="connsiteY28" fmla="*/ 3035621 h 3325906"/>
              <a:gd name="connsiteX29" fmla="*/ 5010032 w 5976814"/>
              <a:gd name="connsiteY29" fmla="*/ 3064649 h 3325906"/>
              <a:gd name="connsiteX30" fmla="*/ 4937460 w 5976814"/>
              <a:gd name="connsiteY30" fmla="*/ 3079164 h 3325906"/>
              <a:gd name="connsiteX31" fmla="*/ 4835860 w 5976814"/>
              <a:gd name="connsiteY31" fmla="*/ 3093678 h 3325906"/>
              <a:gd name="connsiteX32" fmla="*/ 4124660 w 5976814"/>
              <a:gd name="connsiteY32" fmla="*/ 3079164 h 3325906"/>
              <a:gd name="connsiteX33" fmla="*/ 3965003 w 5976814"/>
              <a:gd name="connsiteY33" fmla="*/ 3064649 h 3325906"/>
              <a:gd name="connsiteX34" fmla="*/ 3326375 w 5976814"/>
              <a:gd name="connsiteY34" fmla="*/ 3006592 h 3325906"/>
              <a:gd name="connsiteX35" fmla="*/ 2121689 w 5976814"/>
              <a:gd name="connsiteY35" fmla="*/ 3050135 h 3325906"/>
              <a:gd name="connsiteX36" fmla="*/ 1816889 w 5976814"/>
              <a:gd name="connsiteY36" fmla="*/ 3108192 h 3325906"/>
              <a:gd name="connsiteX37" fmla="*/ 1584660 w 5976814"/>
              <a:gd name="connsiteY37" fmla="*/ 3137221 h 3325906"/>
              <a:gd name="connsiteX38" fmla="*/ 1352432 w 5976814"/>
              <a:gd name="connsiteY38" fmla="*/ 3180764 h 3325906"/>
              <a:gd name="connsiteX39" fmla="*/ 1221803 w 5976814"/>
              <a:gd name="connsiteY39" fmla="*/ 3224306 h 3325906"/>
              <a:gd name="connsiteX40" fmla="*/ 1120203 w 5976814"/>
              <a:gd name="connsiteY40" fmla="*/ 3253335 h 3325906"/>
              <a:gd name="connsiteX41" fmla="*/ 960546 w 5976814"/>
              <a:gd name="connsiteY41" fmla="*/ 3311392 h 3325906"/>
              <a:gd name="connsiteX42" fmla="*/ 873460 w 5976814"/>
              <a:gd name="connsiteY42" fmla="*/ 3325906 h 3325906"/>
              <a:gd name="connsiteX43" fmla="*/ 713803 w 5976814"/>
              <a:gd name="connsiteY43" fmla="*/ 3311392 h 3325906"/>
              <a:gd name="connsiteX44" fmla="*/ 568660 w 5976814"/>
              <a:gd name="connsiteY44" fmla="*/ 3224306 h 3325906"/>
              <a:gd name="connsiteX45" fmla="*/ 423518 w 5976814"/>
              <a:gd name="connsiteY45" fmla="*/ 3108192 h 3325906"/>
              <a:gd name="connsiteX46" fmla="*/ 394489 w 5976814"/>
              <a:gd name="connsiteY46" fmla="*/ 3064649 h 3325906"/>
              <a:gd name="connsiteX47" fmla="*/ 278375 w 5976814"/>
              <a:gd name="connsiteY47" fmla="*/ 2948535 h 3325906"/>
              <a:gd name="connsiteX48" fmla="*/ 205803 w 5976814"/>
              <a:gd name="connsiteY48" fmla="*/ 2832421 h 3325906"/>
              <a:gd name="connsiteX49" fmla="*/ 176775 w 5976814"/>
              <a:gd name="connsiteY49" fmla="*/ 2759849 h 3325906"/>
              <a:gd name="connsiteX50" fmla="*/ 147746 w 5976814"/>
              <a:gd name="connsiteY50" fmla="*/ 2701792 h 3325906"/>
              <a:gd name="connsiteX51" fmla="*/ 133232 w 5976814"/>
              <a:gd name="connsiteY51" fmla="*/ 2643735 h 3325906"/>
              <a:gd name="connsiteX52" fmla="*/ 89689 w 5976814"/>
              <a:gd name="connsiteY52" fmla="*/ 2600192 h 3325906"/>
              <a:gd name="connsiteX53" fmla="*/ 60660 w 5976814"/>
              <a:gd name="connsiteY53" fmla="*/ 2556649 h 3325906"/>
              <a:gd name="connsiteX54" fmla="*/ 17118 w 5976814"/>
              <a:gd name="connsiteY54" fmla="*/ 2411506 h 3325906"/>
              <a:gd name="connsiteX55" fmla="*/ 2603 w 5976814"/>
              <a:gd name="connsiteY55" fmla="*/ 2237335 h 3325906"/>
              <a:gd name="connsiteX56" fmla="*/ 31632 w 5976814"/>
              <a:gd name="connsiteY56" fmla="*/ 1671278 h 3325906"/>
              <a:gd name="connsiteX57" fmla="*/ 46146 w 5976814"/>
              <a:gd name="connsiteY57" fmla="*/ 1569678 h 3325906"/>
              <a:gd name="connsiteX58" fmla="*/ 60660 w 5976814"/>
              <a:gd name="connsiteY58" fmla="*/ 1526135 h 3325906"/>
              <a:gd name="connsiteX59" fmla="*/ 89689 w 5976814"/>
              <a:gd name="connsiteY59" fmla="*/ 1380992 h 3325906"/>
              <a:gd name="connsiteX60" fmla="*/ 104203 w 5976814"/>
              <a:gd name="connsiteY60" fmla="*/ 1279392 h 3325906"/>
              <a:gd name="connsiteX61" fmla="*/ 133232 w 5976814"/>
              <a:gd name="connsiteY61" fmla="*/ 1235849 h 3325906"/>
              <a:gd name="connsiteX62" fmla="*/ 162260 w 5976814"/>
              <a:gd name="connsiteY62" fmla="*/ 1119735 h 3325906"/>
              <a:gd name="connsiteX63" fmla="*/ 191289 w 5976814"/>
              <a:gd name="connsiteY63" fmla="*/ 1076192 h 3325906"/>
              <a:gd name="connsiteX64" fmla="*/ 220318 w 5976814"/>
              <a:gd name="connsiteY64" fmla="*/ 960078 h 3325906"/>
              <a:gd name="connsiteX65" fmla="*/ 249346 w 5976814"/>
              <a:gd name="connsiteY65" fmla="*/ 872992 h 3325906"/>
              <a:gd name="connsiteX66" fmla="*/ 263860 w 5976814"/>
              <a:gd name="connsiteY66" fmla="*/ 829449 h 3325906"/>
              <a:gd name="connsiteX67" fmla="*/ 467669 w 5976814"/>
              <a:gd name="connsiteY67" fmla="*/ 727849 h 3325906"/>
              <a:gd name="connsiteX0" fmla="*/ 263860 w 5976814"/>
              <a:gd name="connsiteY0" fmla="*/ 858478 h 3325906"/>
              <a:gd name="connsiteX1" fmla="*/ 307403 w 5976814"/>
              <a:gd name="connsiteY1" fmla="*/ 742364 h 3325906"/>
              <a:gd name="connsiteX2" fmla="*/ 452546 w 5976814"/>
              <a:gd name="connsiteY2" fmla="*/ 568192 h 3325906"/>
              <a:gd name="connsiteX3" fmla="*/ 481575 w 5976814"/>
              <a:gd name="connsiteY3" fmla="*/ 510135 h 3325906"/>
              <a:gd name="connsiteX4" fmla="*/ 539632 w 5976814"/>
              <a:gd name="connsiteY4" fmla="*/ 466592 h 3325906"/>
              <a:gd name="connsiteX5" fmla="*/ 597689 w 5976814"/>
              <a:gd name="connsiteY5" fmla="*/ 408535 h 3325906"/>
              <a:gd name="connsiteX6" fmla="*/ 742832 w 5976814"/>
              <a:gd name="connsiteY6" fmla="*/ 292421 h 3325906"/>
              <a:gd name="connsiteX7" fmla="*/ 786375 w 5976814"/>
              <a:gd name="connsiteY7" fmla="*/ 263392 h 3325906"/>
              <a:gd name="connsiteX8" fmla="*/ 917003 w 5976814"/>
              <a:gd name="connsiteY8" fmla="*/ 219849 h 3325906"/>
              <a:gd name="connsiteX9" fmla="*/ 1091175 w 5976814"/>
              <a:gd name="connsiteY9" fmla="*/ 190821 h 3325906"/>
              <a:gd name="connsiteX10" fmla="*/ 2069281 w 5976814"/>
              <a:gd name="connsiteY10" fmla="*/ 315259 h 3325906"/>
              <a:gd name="connsiteX11" fmla="*/ 3137689 w 5976814"/>
              <a:gd name="connsiteY11" fmla="*/ 205335 h 3325906"/>
              <a:gd name="connsiteX12" fmla="*/ 3471518 w 5976814"/>
              <a:gd name="connsiteY12" fmla="*/ 248878 h 3325906"/>
              <a:gd name="connsiteX13" fmla="*/ 3819860 w 5976814"/>
              <a:gd name="connsiteY13" fmla="*/ 263392 h 3325906"/>
              <a:gd name="connsiteX14" fmla="*/ 5048069 w 5976814"/>
              <a:gd name="connsiteY14" fmla="*/ 0 h 3325906"/>
              <a:gd name="connsiteX15" fmla="*/ 5950243 w 5976814"/>
              <a:gd name="connsiteY15" fmla="*/ 641403 h 3325906"/>
              <a:gd name="connsiteX16" fmla="*/ 5735746 w 5976814"/>
              <a:gd name="connsiteY16" fmla="*/ 1453564 h 3325906"/>
              <a:gd name="connsiteX17" fmla="*/ 5721232 w 5976814"/>
              <a:gd name="connsiteY17" fmla="*/ 2121221 h 3325906"/>
              <a:gd name="connsiteX18" fmla="*/ 5706718 w 5976814"/>
              <a:gd name="connsiteY18" fmla="*/ 2208306 h 3325906"/>
              <a:gd name="connsiteX19" fmla="*/ 5677689 w 5976814"/>
              <a:gd name="connsiteY19" fmla="*/ 2353449 h 3325906"/>
              <a:gd name="connsiteX20" fmla="*/ 5648660 w 5976814"/>
              <a:gd name="connsiteY20" fmla="*/ 2571164 h 3325906"/>
              <a:gd name="connsiteX21" fmla="*/ 5619632 w 5976814"/>
              <a:gd name="connsiteY21" fmla="*/ 2716306 h 3325906"/>
              <a:gd name="connsiteX22" fmla="*/ 5590603 w 5976814"/>
              <a:gd name="connsiteY22" fmla="*/ 2759849 h 3325906"/>
              <a:gd name="connsiteX23" fmla="*/ 5547060 w 5976814"/>
              <a:gd name="connsiteY23" fmla="*/ 2817906 h 3325906"/>
              <a:gd name="connsiteX24" fmla="*/ 5430946 w 5976814"/>
              <a:gd name="connsiteY24" fmla="*/ 2919506 h 3325906"/>
              <a:gd name="connsiteX25" fmla="*/ 5372889 w 5976814"/>
              <a:gd name="connsiteY25" fmla="*/ 2948535 h 3325906"/>
              <a:gd name="connsiteX26" fmla="*/ 5329346 w 5976814"/>
              <a:gd name="connsiteY26" fmla="*/ 2977564 h 3325906"/>
              <a:gd name="connsiteX27" fmla="*/ 5285803 w 5976814"/>
              <a:gd name="connsiteY27" fmla="*/ 2992078 h 3325906"/>
              <a:gd name="connsiteX28" fmla="*/ 5184203 w 5976814"/>
              <a:gd name="connsiteY28" fmla="*/ 3035621 h 3325906"/>
              <a:gd name="connsiteX29" fmla="*/ 5010032 w 5976814"/>
              <a:gd name="connsiteY29" fmla="*/ 3064649 h 3325906"/>
              <a:gd name="connsiteX30" fmla="*/ 4937460 w 5976814"/>
              <a:gd name="connsiteY30" fmla="*/ 3079164 h 3325906"/>
              <a:gd name="connsiteX31" fmla="*/ 4835860 w 5976814"/>
              <a:gd name="connsiteY31" fmla="*/ 3093678 h 3325906"/>
              <a:gd name="connsiteX32" fmla="*/ 4124660 w 5976814"/>
              <a:gd name="connsiteY32" fmla="*/ 3079164 h 3325906"/>
              <a:gd name="connsiteX33" fmla="*/ 3965003 w 5976814"/>
              <a:gd name="connsiteY33" fmla="*/ 3064649 h 3325906"/>
              <a:gd name="connsiteX34" fmla="*/ 2121689 w 5976814"/>
              <a:gd name="connsiteY34" fmla="*/ 3050135 h 3325906"/>
              <a:gd name="connsiteX35" fmla="*/ 1816889 w 5976814"/>
              <a:gd name="connsiteY35" fmla="*/ 3108192 h 3325906"/>
              <a:gd name="connsiteX36" fmla="*/ 1584660 w 5976814"/>
              <a:gd name="connsiteY36" fmla="*/ 3137221 h 3325906"/>
              <a:gd name="connsiteX37" fmla="*/ 1352432 w 5976814"/>
              <a:gd name="connsiteY37" fmla="*/ 3180764 h 3325906"/>
              <a:gd name="connsiteX38" fmla="*/ 1221803 w 5976814"/>
              <a:gd name="connsiteY38" fmla="*/ 3224306 h 3325906"/>
              <a:gd name="connsiteX39" fmla="*/ 1120203 w 5976814"/>
              <a:gd name="connsiteY39" fmla="*/ 3253335 h 3325906"/>
              <a:gd name="connsiteX40" fmla="*/ 960546 w 5976814"/>
              <a:gd name="connsiteY40" fmla="*/ 3311392 h 3325906"/>
              <a:gd name="connsiteX41" fmla="*/ 873460 w 5976814"/>
              <a:gd name="connsiteY41" fmla="*/ 3325906 h 3325906"/>
              <a:gd name="connsiteX42" fmla="*/ 713803 w 5976814"/>
              <a:gd name="connsiteY42" fmla="*/ 3311392 h 3325906"/>
              <a:gd name="connsiteX43" fmla="*/ 568660 w 5976814"/>
              <a:gd name="connsiteY43" fmla="*/ 3224306 h 3325906"/>
              <a:gd name="connsiteX44" fmla="*/ 423518 w 5976814"/>
              <a:gd name="connsiteY44" fmla="*/ 3108192 h 3325906"/>
              <a:gd name="connsiteX45" fmla="*/ 394489 w 5976814"/>
              <a:gd name="connsiteY45" fmla="*/ 3064649 h 3325906"/>
              <a:gd name="connsiteX46" fmla="*/ 278375 w 5976814"/>
              <a:gd name="connsiteY46" fmla="*/ 2948535 h 3325906"/>
              <a:gd name="connsiteX47" fmla="*/ 205803 w 5976814"/>
              <a:gd name="connsiteY47" fmla="*/ 2832421 h 3325906"/>
              <a:gd name="connsiteX48" fmla="*/ 176775 w 5976814"/>
              <a:gd name="connsiteY48" fmla="*/ 2759849 h 3325906"/>
              <a:gd name="connsiteX49" fmla="*/ 147746 w 5976814"/>
              <a:gd name="connsiteY49" fmla="*/ 2701792 h 3325906"/>
              <a:gd name="connsiteX50" fmla="*/ 133232 w 5976814"/>
              <a:gd name="connsiteY50" fmla="*/ 2643735 h 3325906"/>
              <a:gd name="connsiteX51" fmla="*/ 89689 w 5976814"/>
              <a:gd name="connsiteY51" fmla="*/ 2600192 h 3325906"/>
              <a:gd name="connsiteX52" fmla="*/ 60660 w 5976814"/>
              <a:gd name="connsiteY52" fmla="*/ 2556649 h 3325906"/>
              <a:gd name="connsiteX53" fmla="*/ 17118 w 5976814"/>
              <a:gd name="connsiteY53" fmla="*/ 2411506 h 3325906"/>
              <a:gd name="connsiteX54" fmla="*/ 2603 w 5976814"/>
              <a:gd name="connsiteY54" fmla="*/ 2237335 h 3325906"/>
              <a:gd name="connsiteX55" fmla="*/ 31632 w 5976814"/>
              <a:gd name="connsiteY55" fmla="*/ 1671278 h 3325906"/>
              <a:gd name="connsiteX56" fmla="*/ 46146 w 5976814"/>
              <a:gd name="connsiteY56" fmla="*/ 1569678 h 3325906"/>
              <a:gd name="connsiteX57" fmla="*/ 60660 w 5976814"/>
              <a:gd name="connsiteY57" fmla="*/ 1526135 h 3325906"/>
              <a:gd name="connsiteX58" fmla="*/ 89689 w 5976814"/>
              <a:gd name="connsiteY58" fmla="*/ 1380992 h 3325906"/>
              <a:gd name="connsiteX59" fmla="*/ 104203 w 5976814"/>
              <a:gd name="connsiteY59" fmla="*/ 1279392 h 3325906"/>
              <a:gd name="connsiteX60" fmla="*/ 133232 w 5976814"/>
              <a:gd name="connsiteY60" fmla="*/ 1235849 h 3325906"/>
              <a:gd name="connsiteX61" fmla="*/ 162260 w 5976814"/>
              <a:gd name="connsiteY61" fmla="*/ 1119735 h 3325906"/>
              <a:gd name="connsiteX62" fmla="*/ 191289 w 5976814"/>
              <a:gd name="connsiteY62" fmla="*/ 1076192 h 3325906"/>
              <a:gd name="connsiteX63" fmla="*/ 220318 w 5976814"/>
              <a:gd name="connsiteY63" fmla="*/ 960078 h 3325906"/>
              <a:gd name="connsiteX64" fmla="*/ 249346 w 5976814"/>
              <a:gd name="connsiteY64" fmla="*/ 872992 h 3325906"/>
              <a:gd name="connsiteX65" fmla="*/ 263860 w 5976814"/>
              <a:gd name="connsiteY65" fmla="*/ 829449 h 3325906"/>
              <a:gd name="connsiteX66" fmla="*/ 467669 w 5976814"/>
              <a:gd name="connsiteY66" fmla="*/ 727849 h 3325906"/>
              <a:gd name="connsiteX0" fmla="*/ 263860 w 5976814"/>
              <a:gd name="connsiteY0" fmla="*/ 858478 h 3418827"/>
              <a:gd name="connsiteX1" fmla="*/ 307403 w 5976814"/>
              <a:gd name="connsiteY1" fmla="*/ 742364 h 3418827"/>
              <a:gd name="connsiteX2" fmla="*/ 452546 w 5976814"/>
              <a:gd name="connsiteY2" fmla="*/ 568192 h 3418827"/>
              <a:gd name="connsiteX3" fmla="*/ 481575 w 5976814"/>
              <a:gd name="connsiteY3" fmla="*/ 510135 h 3418827"/>
              <a:gd name="connsiteX4" fmla="*/ 539632 w 5976814"/>
              <a:gd name="connsiteY4" fmla="*/ 466592 h 3418827"/>
              <a:gd name="connsiteX5" fmla="*/ 597689 w 5976814"/>
              <a:gd name="connsiteY5" fmla="*/ 408535 h 3418827"/>
              <a:gd name="connsiteX6" fmla="*/ 742832 w 5976814"/>
              <a:gd name="connsiteY6" fmla="*/ 292421 h 3418827"/>
              <a:gd name="connsiteX7" fmla="*/ 786375 w 5976814"/>
              <a:gd name="connsiteY7" fmla="*/ 263392 h 3418827"/>
              <a:gd name="connsiteX8" fmla="*/ 917003 w 5976814"/>
              <a:gd name="connsiteY8" fmla="*/ 219849 h 3418827"/>
              <a:gd name="connsiteX9" fmla="*/ 1091175 w 5976814"/>
              <a:gd name="connsiteY9" fmla="*/ 190821 h 3418827"/>
              <a:gd name="connsiteX10" fmla="*/ 2069281 w 5976814"/>
              <a:gd name="connsiteY10" fmla="*/ 315259 h 3418827"/>
              <a:gd name="connsiteX11" fmla="*/ 3137689 w 5976814"/>
              <a:gd name="connsiteY11" fmla="*/ 205335 h 3418827"/>
              <a:gd name="connsiteX12" fmla="*/ 3471518 w 5976814"/>
              <a:gd name="connsiteY12" fmla="*/ 248878 h 3418827"/>
              <a:gd name="connsiteX13" fmla="*/ 3819860 w 5976814"/>
              <a:gd name="connsiteY13" fmla="*/ 263392 h 3418827"/>
              <a:gd name="connsiteX14" fmla="*/ 5048069 w 5976814"/>
              <a:gd name="connsiteY14" fmla="*/ 0 h 3418827"/>
              <a:gd name="connsiteX15" fmla="*/ 5950243 w 5976814"/>
              <a:gd name="connsiteY15" fmla="*/ 641403 h 3418827"/>
              <a:gd name="connsiteX16" fmla="*/ 5735746 w 5976814"/>
              <a:gd name="connsiteY16" fmla="*/ 1453564 h 3418827"/>
              <a:gd name="connsiteX17" fmla="*/ 5721232 w 5976814"/>
              <a:gd name="connsiteY17" fmla="*/ 2121221 h 3418827"/>
              <a:gd name="connsiteX18" fmla="*/ 5706718 w 5976814"/>
              <a:gd name="connsiteY18" fmla="*/ 2208306 h 3418827"/>
              <a:gd name="connsiteX19" fmla="*/ 5677689 w 5976814"/>
              <a:gd name="connsiteY19" fmla="*/ 2353449 h 3418827"/>
              <a:gd name="connsiteX20" fmla="*/ 5648660 w 5976814"/>
              <a:gd name="connsiteY20" fmla="*/ 2571164 h 3418827"/>
              <a:gd name="connsiteX21" fmla="*/ 5619632 w 5976814"/>
              <a:gd name="connsiteY21" fmla="*/ 2716306 h 3418827"/>
              <a:gd name="connsiteX22" fmla="*/ 5590603 w 5976814"/>
              <a:gd name="connsiteY22" fmla="*/ 2759849 h 3418827"/>
              <a:gd name="connsiteX23" fmla="*/ 5547060 w 5976814"/>
              <a:gd name="connsiteY23" fmla="*/ 2817906 h 3418827"/>
              <a:gd name="connsiteX24" fmla="*/ 5430946 w 5976814"/>
              <a:gd name="connsiteY24" fmla="*/ 2919506 h 3418827"/>
              <a:gd name="connsiteX25" fmla="*/ 5372889 w 5976814"/>
              <a:gd name="connsiteY25" fmla="*/ 2948535 h 3418827"/>
              <a:gd name="connsiteX26" fmla="*/ 5329346 w 5976814"/>
              <a:gd name="connsiteY26" fmla="*/ 2977564 h 3418827"/>
              <a:gd name="connsiteX27" fmla="*/ 5285803 w 5976814"/>
              <a:gd name="connsiteY27" fmla="*/ 2992078 h 3418827"/>
              <a:gd name="connsiteX28" fmla="*/ 5184203 w 5976814"/>
              <a:gd name="connsiteY28" fmla="*/ 3035621 h 3418827"/>
              <a:gd name="connsiteX29" fmla="*/ 5010032 w 5976814"/>
              <a:gd name="connsiteY29" fmla="*/ 3064649 h 3418827"/>
              <a:gd name="connsiteX30" fmla="*/ 4937460 w 5976814"/>
              <a:gd name="connsiteY30" fmla="*/ 3079164 h 3418827"/>
              <a:gd name="connsiteX31" fmla="*/ 4835860 w 5976814"/>
              <a:gd name="connsiteY31" fmla="*/ 3093678 h 3418827"/>
              <a:gd name="connsiteX32" fmla="*/ 4254217 w 5976814"/>
              <a:gd name="connsiteY32" fmla="*/ 3418827 h 3418827"/>
              <a:gd name="connsiteX33" fmla="*/ 3965003 w 5976814"/>
              <a:gd name="connsiteY33" fmla="*/ 3064649 h 3418827"/>
              <a:gd name="connsiteX34" fmla="*/ 2121689 w 5976814"/>
              <a:gd name="connsiteY34" fmla="*/ 3050135 h 3418827"/>
              <a:gd name="connsiteX35" fmla="*/ 1816889 w 5976814"/>
              <a:gd name="connsiteY35" fmla="*/ 3108192 h 3418827"/>
              <a:gd name="connsiteX36" fmla="*/ 1584660 w 5976814"/>
              <a:gd name="connsiteY36" fmla="*/ 3137221 h 3418827"/>
              <a:gd name="connsiteX37" fmla="*/ 1352432 w 5976814"/>
              <a:gd name="connsiteY37" fmla="*/ 3180764 h 3418827"/>
              <a:gd name="connsiteX38" fmla="*/ 1221803 w 5976814"/>
              <a:gd name="connsiteY38" fmla="*/ 3224306 h 3418827"/>
              <a:gd name="connsiteX39" fmla="*/ 1120203 w 5976814"/>
              <a:gd name="connsiteY39" fmla="*/ 3253335 h 3418827"/>
              <a:gd name="connsiteX40" fmla="*/ 960546 w 5976814"/>
              <a:gd name="connsiteY40" fmla="*/ 3311392 h 3418827"/>
              <a:gd name="connsiteX41" fmla="*/ 873460 w 5976814"/>
              <a:gd name="connsiteY41" fmla="*/ 3325906 h 3418827"/>
              <a:gd name="connsiteX42" fmla="*/ 713803 w 5976814"/>
              <a:gd name="connsiteY42" fmla="*/ 3311392 h 3418827"/>
              <a:gd name="connsiteX43" fmla="*/ 568660 w 5976814"/>
              <a:gd name="connsiteY43" fmla="*/ 3224306 h 3418827"/>
              <a:gd name="connsiteX44" fmla="*/ 423518 w 5976814"/>
              <a:gd name="connsiteY44" fmla="*/ 3108192 h 3418827"/>
              <a:gd name="connsiteX45" fmla="*/ 394489 w 5976814"/>
              <a:gd name="connsiteY45" fmla="*/ 3064649 h 3418827"/>
              <a:gd name="connsiteX46" fmla="*/ 278375 w 5976814"/>
              <a:gd name="connsiteY46" fmla="*/ 2948535 h 3418827"/>
              <a:gd name="connsiteX47" fmla="*/ 205803 w 5976814"/>
              <a:gd name="connsiteY47" fmla="*/ 2832421 h 3418827"/>
              <a:gd name="connsiteX48" fmla="*/ 176775 w 5976814"/>
              <a:gd name="connsiteY48" fmla="*/ 2759849 h 3418827"/>
              <a:gd name="connsiteX49" fmla="*/ 147746 w 5976814"/>
              <a:gd name="connsiteY49" fmla="*/ 2701792 h 3418827"/>
              <a:gd name="connsiteX50" fmla="*/ 133232 w 5976814"/>
              <a:gd name="connsiteY50" fmla="*/ 2643735 h 3418827"/>
              <a:gd name="connsiteX51" fmla="*/ 89689 w 5976814"/>
              <a:gd name="connsiteY51" fmla="*/ 2600192 h 3418827"/>
              <a:gd name="connsiteX52" fmla="*/ 60660 w 5976814"/>
              <a:gd name="connsiteY52" fmla="*/ 2556649 h 3418827"/>
              <a:gd name="connsiteX53" fmla="*/ 17118 w 5976814"/>
              <a:gd name="connsiteY53" fmla="*/ 2411506 h 3418827"/>
              <a:gd name="connsiteX54" fmla="*/ 2603 w 5976814"/>
              <a:gd name="connsiteY54" fmla="*/ 2237335 h 3418827"/>
              <a:gd name="connsiteX55" fmla="*/ 31632 w 5976814"/>
              <a:gd name="connsiteY55" fmla="*/ 1671278 h 3418827"/>
              <a:gd name="connsiteX56" fmla="*/ 46146 w 5976814"/>
              <a:gd name="connsiteY56" fmla="*/ 1569678 h 3418827"/>
              <a:gd name="connsiteX57" fmla="*/ 60660 w 5976814"/>
              <a:gd name="connsiteY57" fmla="*/ 1526135 h 3418827"/>
              <a:gd name="connsiteX58" fmla="*/ 89689 w 5976814"/>
              <a:gd name="connsiteY58" fmla="*/ 1380992 h 3418827"/>
              <a:gd name="connsiteX59" fmla="*/ 104203 w 5976814"/>
              <a:gd name="connsiteY59" fmla="*/ 1279392 h 3418827"/>
              <a:gd name="connsiteX60" fmla="*/ 133232 w 5976814"/>
              <a:gd name="connsiteY60" fmla="*/ 1235849 h 3418827"/>
              <a:gd name="connsiteX61" fmla="*/ 162260 w 5976814"/>
              <a:gd name="connsiteY61" fmla="*/ 1119735 h 3418827"/>
              <a:gd name="connsiteX62" fmla="*/ 191289 w 5976814"/>
              <a:gd name="connsiteY62" fmla="*/ 1076192 h 3418827"/>
              <a:gd name="connsiteX63" fmla="*/ 220318 w 5976814"/>
              <a:gd name="connsiteY63" fmla="*/ 960078 h 3418827"/>
              <a:gd name="connsiteX64" fmla="*/ 249346 w 5976814"/>
              <a:gd name="connsiteY64" fmla="*/ 872992 h 3418827"/>
              <a:gd name="connsiteX65" fmla="*/ 263860 w 5976814"/>
              <a:gd name="connsiteY65" fmla="*/ 829449 h 3418827"/>
              <a:gd name="connsiteX66" fmla="*/ 467669 w 5976814"/>
              <a:gd name="connsiteY66" fmla="*/ 727849 h 3418827"/>
              <a:gd name="connsiteX0" fmla="*/ 263860 w 5976814"/>
              <a:gd name="connsiteY0" fmla="*/ 858478 h 3454337"/>
              <a:gd name="connsiteX1" fmla="*/ 307403 w 5976814"/>
              <a:gd name="connsiteY1" fmla="*/ 742364 h 3454337"/>
              <a:gd name="connsiteX2" fmla="*/ 452546 w 5976814"/>
              <a:gd name="connsiteY2" fmla="*/ 568192 h 3454337"/>
              <a:gd name="connsiteX3" fmla="*/ 481575 w 5976814"/>
              <a:gd name="connsiteY3" fmla="*/ 510135 h 3454337"/>
              <a:gd name="connsiteX4" fmla="*/ 539632 w 5976814"/>
              <a:gd name="connsiteY4" fmla="*/ 466592 h 3454337"/>
              <a:gd name="connsiteX5" fmla="*/ 597689 w 5976814"/>
              <a:gd name="connsiteY5" fmla="*/ 408535 h 3454337"/>
              <a:gd name="connsiteX6" fmla="*/ 742832 w 5976814"/>
              <a:gd name="connsiteY6" fmla="*/ 292421 h 3454337"/>
              <a:gd name="connsiteX7" fmla="*/ 786375 w 5976814"/>
              <a:gd name="connsiteY7" fmla="*/ 263392 h 3454337"/>
              <a:gd name="connsiteX8" fmla="*/ 917003 w 5976814"/>
              <a:gd name="connsiteY8" fmla="*/ 219849 h 3454337"/>
              <a:gd name="connsiteX9" fmla="*/ 1091175 w 5976814"/>
              <a:gd name="connsiteY9" fmla="*/ 190821 h 3454337"/>
              <a:gd name="connsiteX10" fmla="*/ 2069281 w 5976814"/>
              <a:gd name="connsiteY10" fmla="*/ 315259 h 3454337"/>
              <a:gd name="connsiteX11" fmla="*/ 3137689 w 5976814"/>
              <a:gd name="connsiteY11" fmla="*/ 205335 h 3454337"/>
              <a:gd name="connsiteX12" fmla="*/ 3471518 w 5976814"/>
              <a:gd name="connsiteY12" fmla="*/ 248878 h 3454337"/>
              <a:gd name="connsiteX13" fmla="*/ 3819860 w 5976814"/>
              <a:gd name="connsiteY13" fmla="*/ 263392 h 3454337"/>
              <a:gd name="connsiteX14" fmla="*/ 5048069 w 5976814"/>
              <a:gd name="connsiteY14" fmla="*/ 0 h 3454337"/>
              <a:gd name="connsiteX15" fmla="*/ 5950243 w 5976814"/>
              <a:gd name="connsiteY15" fmla="*/ 641403 h 3454337"/>
              <a:gd name="connsiteX16" fmla="*/ 5735746 w 5976814"/>
              <a:gd name="connsiteY16" fmla="*/ 1453564 h 3454337"/>
              <a:gd name="connsiteX17" fmla="*/ 5721232 w 5976814"/>
              <a:gd name="connsiteY17" fmla="*/ 2121221 h 3454337"/>
              <a:gd name="connsiteX18" fmla="*/ 5706718 w 5976814"/>
              <a:gd name="connsiteY18" fmla="*/ 2208306 h 3454337"/>
              <a:gd name="connsiteX19" fmla="*/ 5677689 w 5976814"/>
              <a:gd name="connsiteY19" fmla="*/ 2353449 h 3454337"/>
              <a:gd name="connsiteX20" fmla="*/ 5648660 w 5976814"/>
              <a:gd name="connsiteY20" fmla="*/ 2571164 h 3454337"/>
              <a:gd name="connsiteX21" fmla="*/ 5619632 w 5976814"/>
              <a:gd name="connsiteY21" fmla="*/ 2716306 h 3454337"/>
              <a:gd name="connsiteX22" fmla="*/ 5590603 w 5976814"/>
              <a:gd name="connsiteY22" fmla="*/ 2759849 h 3454337"/>
              <a:gd name="connsiteX23" fmla="*/ 5547060 w 5976814"/>
              <a:gd name="connsiteY23" fmla="*/ 2817906 h 3454337"/>
              <a:gd name="connsiteX24" fmla="*/ 5430946 w 5976814"/>
              <a:gd name="connsiteY24" fmla="*/ 2919506 h 3454337"/>
              <a:gd name="connsiteX25" fmla="*/ 5372889 w 5976814"/>
              <a:gd name="connsiteY25" fmla="*/ 2948535 h 3454337"/>
              <a:gd name="connsiteX26" fmla="*/ 5329346 w 5976814"/>
              <a:gd name="connsiteY26" fmla="*/ 2977564 h 3454337"/>
              <a:gd name="connsiteX27" fmla="*/ 5285803 w 5976814"/>
              <a:gd name="connsiteY27" fmla="*/ 2992078 h 3454337"/>
              <a:gd name="connsiteX28" fmla="*/ 5184203 w 5976814"/>
              <a:gd name="connsiteY28" fmla="*/ 3035621 h 3454337"/>
              <a:gd name="connsiteX29" fmla="*/ 5010032 w 5976814"/>
              <a:gd name="connsiteY29" fmla="*/ 3064649 h 3454337"/>
              <a:gd name="connsiteX30" fmla="*/ 4937460 w 5976814"/>
              <a:gd name="connsiteY30" fmla="*/ 3079164 h 3454337"/>
              <a:gd name="connsiteX31" fmla="*/ 4835860 w 5976814"/>
              <a:gd name="connsiteY31" fmla="*/ 3093678 h 3454337"/>
              <a:gd name="connsiteX32" fmla="*/ 4254217 w 5976814"/>
              <a:gd name="connsiteY32" fmla="*/ 3418827 h 3454337"/>
              <a:gd name="connsiteX33" fmla="*/ 3090501 w 5976814"/>
              <a:gd name="connsiteY33" fmla="*/ 3404311 h 3454337"/>
              <a:gd name="connsiteX34" fmla="*/ 2121689 w 5976814"/>
              <a:gd name="connsiteY34" fmla="*/ 3050135 h 3454337"/>
              <a:gd name="connsiteX35" fmla="*/ 1816889 w 5976814"/>
              <a:gd name="connsiteY35" fmla="*/ 3108192 h 3454337"/>
              <a:gd name="connsiteX36" fmla="*/ 1584660 w 5976814"/>
              <a:gd name="connsiteY36" fmla="*/ 3137221 h 3454337"/>
              <a:gd name="connsiteX37" fmla="*/ 1352432 w 5976814"/>
              <a:gd name="connsiteY37" fmla="*/ 3180764 h 3454337"/>
              <a:gd name="connsiteX38" fmla="*/ 1221803 w 5976814"/>
              <a:gd name="connsiteY38" fmla="*/ 3224306 h 3454337"/>
              <a:gd name="connsiteX39" fmla="*/ 1120203 w 5976814"/>
              <a:gd name="connsiteY39" fmla="*/ 3253335 h 3454337"/>
              <a:gd name="connsiteX40" fmla="*/ 960546 w 5976814"/>
              <a:gd name="connsiteY40" fmla="*/ 3311392 h 3454337"/>
              <a:gd name="connsiteX41" fmla="*/ 873460 w 5976814"/>
              <a:gd name="connsiteY41" fmla="*/ 3325906 h 3454337"/>
              <a:gd name="connsiteX42" fmla="*/ 713803 w 5976814"/>
              <a:gd name="connsiteY42" fmla="*/ 3311392 h 3454337"/>
              <a:gd name="connsiteX43" fmla="*/ 568660 w 5976814"/>
              <a:gd name="connsiteY43" fmla="*/ 3224306 h 3454337"/>
              <a:gd name="connsiteX44" fmla="*/ 423518 w 5976814"/>
              <a:gd name="connsiteY44" fmla="*/ 3108192 h 3454337"/>
              <a:gd name="connsiteX45" fmla="*/ 394489 w 5976814"/>
              <a:gd name="connsiteY45" fmla="*/ 3064649 h 3454337"/>
              <a:gd name="connsiteX46" fmla="*/ 278375 w 5976814"/>
              <a:gd name="connsiteY46" fmla="*/ 2948535 h 3454337"/>
              <a:gd name="connsiteX47" fmla="*/ 205803 w 5976814"/>
              <a:gd name="connsiteY47" fmla="*/ 2832421 h 3454337"/>
              <a:gd name="connsiteX48" fmla="*/ 176775 w 5976814"/>
              <a:gd name="connsiteY48" fmla="*/ 2759849 h 3454337"/>
              <a:gd name="connsiteX49" fmla="*/ 147746 w 5976814"/>
              <a:gd name="connsiteY49" fmla="*/ 2701792 h 3454337"/>
              <a:gd name="connsiteX50" fmla="*/ 133232 w 5976814"/>
              <a:gd name="connsiteY50" fmla="*/ 2643735 h 3454337"/>
              <a:gd name="connsiteX51" fmla="*/ 89689 w 5976814"/>
              <a:gd name="connsiteY51" fmla="*/ 2600192 h 3454337"/>
              <a:gd name="connsiteX52" fmla="*/ 60660 w 5976814"/>
              <a:gd name="connsiteY52" fmla="*/ 2556649 h 3454337"/>
              <a:gd name="connsiteX53" fmla="*/ 17118 w 5976814"/>
              <a:gd name="connsiteY53" fmla="*/ 2411506 h 3454337"/>
              <a:gd name="connsiteX54" fmla="*/ 2603 w 5976814"/>
              <a:gd name="connsiteY54" fmla="*/ 2237335 h 3454337"/>
              <a:gd name="connsiteX55" fmla="*/ 31632 w 5976814"/>
              <a:gd name="connsiteY55" fmla="*/ 1671278 h 3454337"/>
              <a:gd name="connsiteX56" fmla="*/ 46146 w 5976814"/>
              <a:gd name="connsiteY56" fmla="*/ 1569678 h 3454337"/>
              <a:gd name="connsiteX57" fmla="*/ 60660 w 5976814"/>
              <a:gd name="connsiteY57" fmla="*/ 1526135 h 3454337"/>
              <a:gd name="connsiteX58" fmla="*/ 89689 w 5976814"/>
              <a:gd name="connsiteY58" fmla="*/ 1380992 h 3454337"/>
              <a:gd name="connsiteX59" fmla="*/ 104203 w 5976814"/>
              <a:gd name="connsiteY59" fmla="*/ 1279392 h 3454337"/>
              <a:gd name="connsiteX60" fmla="*/ 133232 w 5976814"/>
              <a:gd name="connsiteY60" fmla="*/ 1235849 h 3454337"/>
              <a:gd name="connsiteX61" fmla="*/ 162260 w 5976814"/>
              <a:gd name="connsiteY61" fmla="*/ 1119735 h 3454337"/>
              <a:gd name="connsiteX62" fmla="*/ 191289 w 5976814"/>
              <a:gd name="connsiteY62" fmla="*/ 1076192 h 3454337"/>
              <a:gd name="connsiteX63" fmla="*/ 220318 w 5976814"/>
              <a:gd name="connsiteY63" fmla="*/ 960078 h 3454337"/>
              <a:gd name="connsiteX64" fmla="*/ 249346 w 5976814"/>
              <a:gd name="connsiteY64" fmla="*/ 872992 h 3454337"/>
              <a:gd name="connsiteX65" fmla="*/ 263860 w 5976814"/>
              <a:gd name="connsiteY65" fmla="*/ 829449 h 3454337"/>
              <a:gd name="connsiteX66" fmla="*/ 467669 w 5976814"/>
              <a:gd name="connsiteY66" fmla="*/ 727849 h 3454337"/>
              <a:gd name="connsiteX0" fmla="*/ 263860 w 5976814"/>
              <a:gd name="connsiteY0" fmla="*/ 858478 h 3451151"/>
              <a:gd name="connsiteX1" fmla="*/ 307403 w 5976814"/>
              <a:gd name="connsiteY1" fmla="*/ 742364 h 3451151"/>
              <a:gd name="connsiteX2" fmla="*/ 452546 w 5976814"/>
              <a:gd name="connsiteY2" fmla="*/ 568192 h 3451151"/>
              <a:gd name="connsiteX3" fmla="*/ 481575 w 5976814"/>
              <a:gd name="connsiteY3" fmla="*/ 510135 h 3451151"/>
              <a:gd name="connsiteX4" fmla="*/ 539632 w 5976814"/>
              <a:gd name="connsiteY4" fmla="*/ 466592 h 3451151"/>
              <a:gd name="connsiteX5" fmla="*/ 597689 w 5976814"/>
              <a:gd name="connsiteY5" fmla="*/ 408535 h 3451151"/>
              <a:gd name="connsiteX6" fmla="*/ 742832 w 5976814"/>
              <a:gd name="connsiteY6" fmla="*/ 292421 h 3451151"/>
              <a:gd name="connsiteX7" fmla="*/ 786375 w 5976814"/>
              <a:gd name="connsiteY7" fmla="*/ 263392 h 3451151"/>
              <a:gd name="connsiteX8" fmla="*/ 917003 w 5976814"/>
              <a:gd name="connsiteY8" fmla="*/ 219849 h 3451151"/>
              <a:gd name="connsiteX9" fmla="*/ 1091175 w 5976814"/>
              <a:gd name="connsiteY9" fmla="*/ 190821 h 3451151"/>
              <a:gd name="connsiteX10" fmla="*/ 2069281 w 5976814"/>
              <a:gd name="connsiteY10" fmla="*/ 315259 h 3451151"/>
              <a:gd name="connsiteX11" fmla="*/ 3137689 w 5976814"/>
              <a:gd name="connsiteY11" fmla="*/ 205335 h 3451151"/>
              <a:gd name="connsiteX12" fmla="*/ 3471518 w 5976814"/>
              <a:gd name="connsiteY12" fmla="*/ 248878 h 3451151"/>
              <a:gd name="connsiteX13" fmla="*/ 3819860 w 5976814"/>
              <a:gd name="connsiteY13" fmla="*/ 263392 h 3451151"/>
              <a:gd name="connsiteX14" fmla="*/ 5048069 w 5976814"/>
              <a:gd name="connsiteY14" fmla="*/ 0 h 3451151"/>
              <a:gd name="connsiteX15" fmla="*/ 5950243 w 5976814"/>
              <a:gd name="connsiteY15" fmla="*/ 641403 h 3451151"/>
              <a:gd name="connsiteX16" fmla="*/ 5735746 w 5976814"/>
              <a:gd name="connsiteY16" fmla="*/ 1453564 h 3451151"/>
              <a:gd name="connsiteX17" fmla="*/ 5721232 w 5976814"/>
              <a:gd name="connsiteY17" fmla="*/ 2121221 h 3451151"/>
              <a:gd name="connsiteX18" fmla="*/ 5706718 w 5976814"/>
              <a:gd name="connsiteY18" fmla="*/ 2208306 h 3451151"/>
              <a:gd name="connsiteX19" fmla="*/ 5677689 w 5976814"/>
              <a:gd name="connsiteY19" fmla="*/ 2353449 h 3451151"/>
              <a:gd name="connsiteX20" fmla="*/ 5648660 w 5976814"/>
              <a:gd name="connsiteY20" fmla="*/ 2571164 h 3451151"/>
              <a:gd name="connsiteX21" fmla="*/ 5619632 w 5976814"/>
              <a:gd name="connsiteY21" fmla="*/ 2716306 h 3451151"/>
              <a:gd name="connsiteX22" fmla="*/ 5590603 w 5976814"/>
              <a:gd name="connsiteY22" fmla="*/ 2759849 h 3451151"/>
              <a:gd name="connsiteX23" fmla="*/ 5547060 w 5976814"/>
              <a:gd name="connsiteY23" fmla="*/ 2817906 h 3451151"/>
              <a:gd name="connsiteX24" fmla="*/ 5430946 w 5976814"/>
              <a:gd name="connsiteY24" fmla="*/ 2919506 h 3451151"/>
              <a:gd name="connsiteX25" fmla="*/ 5372889 w 5976814"/>
              <a:gd name="connsiteY25" fmla="*/ 2948535 h 3451151"/>
              <a:gd name="connsiteX26" fmla="*/ 5329346 w 5976814"/>
              <a:gd name="connsiteY26" fmla="*/ 2977564 h 3451151"/>
              <a:gd name="connsiteX27" fmla="*/ 5285803 w 5976814"/>
              <a:gd name="connsiteY27" fmla="*/ 2992078 h 3451151"/>
              <a:gd name="connsiteX28" fmla="*/ 5184203 w 5976814"/>
              <a:gd name="connsiteY28" fmla="*/ 3035621 h 3451151"/>
              <a:gd name="connsiteX29" fmla="*/ 5010032 w 5976814"/>
              <a:gd name="connsiteY29" fmla="*/ 3064649 h 3451151"/>
              <a:gd name="connsiteX30" fmla="*/ 4937460 w 5976814"/>
              <a:gd name="connsiteY30" fmla="*/ 3079164 h 3451151"/>
              <a:gd name="connsiteX31" fmla="*/ 4835860 w 5976814"/>
              <a:gd name="connsiteY31" fmla="*/ 3093678 h 3451151"/>
              <a:gd name="connsiteX32" fmla="*/ 4254217 w 5976814"/>
              <a:gd name="connsiteY32" fmla="*/ 3418827 h 3451151"/>
              <a:gd name="connsiteX33" fmla="*/ 3090501 w 5976814"/>
              <a:gd name="connsiteY33" fmla="*/ 3404311 h 3451151"/>
              <a:gd name="connsiteX34" fmla="*/ 1816889 w 5976814"/>
              <a:gd name="connsiteY34" fmla="*/ 3108192 h 3451151"/>
              <a:gd name="connsiteX35" fmla="*/ 1584660 w 5976814"/>
              <a:gd name="connsiteY35" fmla="*/ 3137221 h 3451151"/>
              <a:gd name="connsiteX36" fmla="*/ 1352432 w 5976814"/>
              <a:gd name="connsiteY36" fmla="*/ 3180764 h 3451151"/>
              <a:gd name="connsiteX37" fmla="*/ 1221803 w 5976814"/>
              <a:gd name="connsiteY37" fmla="*/ 3224306 h 3451151"/>
              <a:gd name="connsiteX38" fmla="*/ 1120203 w 5976814"/>
              <a:gd name="connsiteY38" fmla="*/ 3253335 h 3451151"/>
              <a:gd name="connsiteX39" fmla="*/ 960546 w 5976814"/>
              <a:gd name="connsiteY39" fmla="*/ 3311392 h 3451151"/>
              <a:gd name="connsiteX40" fmla="*/ 873460 w 5976814"/>
              <a:gd name="connsiteY40" fmla="*/ 3325906 h 3451151"/>
              <a:gd name="connsiteX41" fmla="*/ 713803 w 5976814"/>
              <a:gd name="connsiteY41" fmla="*/ 3311392 h 3451151"/>
              <a:gd name="connsiteX42" fmla="*/ 568660 w 5976814"/>
              <a:gd name="connsiteY42" fmla="*/ 3224306 h 3451151"/>
              <a:gd name="connsiteX43" fmla="*/ 423518 w 5976814"/>
              <a:gd name="connsiteY43" fmla="*/ 3108192 h 3451151"/>
              <a:gd name="connsiteX44" fmla="*/ 394489 w 5976814"/>
              <a:gd name="connsiteY44" fmla="*/ 3064649 h 3451151"/>
              <a:gd name="connsiteX45" fmla="*/ 278375 w 5976814"/>
              <a:gd name="connsiteY45" fmla="*/ 2948535 h 3451151"/>
              <a:gd name="connsiteX46" fmla="*/ 205803 w 5976814"/>
              <a:gd name="connsiteY46" fmla="*/ 2832421 h 3451151"/>
              <a:gd name="connsiteX47" fmla="*/ 176775 w 5976814"/>
              <a:gd name="connsiteY47" fmla="*/ 2759849 h 3451151"/>
              <a:gd name="connsiteX48" fmla="*/ 147746 w 5976814"/>
              <a:gd name="connsiteY48" fmla="*/ 2701792 h 3451151"/>
              <a:gd name="connsiteX49" fmla="*/ 133232 w 5976814"/>
              <a:gd name="connsiteY49" fmla="*/ 2643735 h 3451151"/>
              <a:gd name="connsiteX50" fmla="*/ 89689 w 5976814"/>
              <a:gd name="connsiteY50" fmla="*/ 2600192 h 3451151"/>
              <a:gd name="connsiteX51" fmla="*/ 60660 w 5976814"/>
              <a:gd name="connsiteY51" fmla="*/ 2556649 h 3451151"/>
              <a:gd name="connsiteX52" fmla="*/ 17118 w 5976814"/>
              <a:gd name="connsiteY52" fmla="*/ 2411506 h 3451151"/>
              <a:gd name="connsiteX53" fmla="*/ 2603 w 5976814"/>
              <a:gd name="connsiteY53" fmla="*/ 2237335 h 3451151"/>
              <a:gd name="connsiteX54" fmla="*/ 31632 w 5976814"/>
              <a:gd name="connsiteY54" fmla="*/ 1671278 h 3451151"/>
              <a:gd name="connsiteX55" fmla="*/ 46146 w 5976814"/>
              <a:gd name="connsiteY55" fmla="*/ 1569678 h 3451151"/>
              <a:gd name="connsiteX56" fmla="*/ 60660 w 5976814"/>
              <a:gd name="connsiteY56" fmla="*/ 1526135 h 3451151"/>
              <a:gd name="connsiteX57" fmla="*/ 89689 w 5976814"/>
              <a:gd name="connsiteY57" fmla="*/ 1380992 h 3451151"/>
              <a:gd name="connsiteX58" fmla="*/ 104203 w 5976814"/>
              <a:gd name="connsiteY58" fmla="*/ 1279392 h 3451151"/>
              <a:gd name="connsiteX59" fmla="*/ 133232 w 5976814"/>
              <a:gd name="connsiteY59" fmla="*/ 1235849 h 3451151"/>
              <a:gd name="connsiteX60" fmla="*/ 162260 w 5976814"/>
              <a:gd name="connsiteY60" fmla="*/ 1119735 h 3451151"/>
              <a:gd name="connsiteX61" fmla="*/ 191289 w 5976814"/>
              <a:gd name="connsiteY61" fmla="*/ 1076192 h 3451151"/>
              <a:gd name="connsiteX62" fmla="*/ 220318 w 5976814"/>
              <a:gd name="connsiteY62" fmla="*/ 960078 h 3451151"/>
              <a:gd name="connsiteX63" fmla="*/ 249346 w 5976814"/>
              <a:gd name="connsiteY63" fmla="*/ 872992 h 3451151"/>
              <a:gd name="connsiteX64" fmla="*/ 263860 w 5976814"/>
              <a:gd name="connsiteY64" fmla="*/ 829449 h 3451151"/>
              <a:gd name="connsiteX65" fmla="*/ 467669 w 5976814"/>
              <a:gd name="connsiteY65" fmla="*/ 727849 h 3451151"/>
              <a:gd name="connsiteX0" fmla="*/ 263860 w 5976814"/>
              <a:gd name="connsiteY0" fmla="*/ 858478 h 3449647"/>
              <a:gd name="connsiteX1" fmla="*/ 307403 w 5976814"/>
              <a:gd name="connsiteY1" fmla="*/ 742364 h 3449647"/>
              <a:gd name="connsiteX2" fmla="*/ 452546 w 5976814"/>
              <a:gd name="connsiteY2" fmla="*/ 568192 h 3449647"/>
              <a:gd name="connsiteX3" fmla="*/ 481575 w 5976814"/>
              <a:gd name="connsiteY3" fmla="*/ 510135 h 3449647"/>
              <a:gd name="connsiteX4" fmla="*/ 539632 w 5976814"/>
              <a:gd name="connsiteY4" fmla="*/ 466592 h 3449647"/>
              <a:gd name="connsiteX5" fmla="*/ 597689 w 5976814"/>
              <a:gd name="connsiteY5" fmla="*/ 408535 h 3449647"/>
              <a:gd name="connsiteX6" fmla="*/ 742832 w 5976814"/>
              <a:gd name="connsiteY6" fmla="*/ 292421 h 3449647"/>
              <a:gd name="connsiteX7" fmla="*/ 786375 w 5976814"/>
              <a:gd name="connsiteY7" fmla="*/ 263392 h 3449647"/>
              <a:gd name="connsiteX8" fmla="*/ 917003 w 5976814"/>
              <a:gd name="connsiteY8" fmla="*/ 219849 h 3449647"/>
              <a:gd name="connsiteX9" fmla="*/ 1091175 w 5976814"/>
              <a:gd name="connsiteY9" fmla="*/ 190821 h 3449647"/>
              <a:gd name="connsiteX10" fmla="*/ 2069281 w 5976814"/>
              <a:gd name="connsiteY10" fmla="*/ 315259 h 3449647"/>
              <a:gd name="connsiteX11" fmla="*/ 3137689 w 5976814"/>
              <a:gd name="connsiteY11" fmla="*/ 205335 h 3449647"/>
              <a:gd name="connsiteX12" fmla="*/ 3471518 w 5976814"/>
              <a:gd name="connsiteY12" fmla="*/ 248878 h 3449647"/>
              <a:gd name="connsiteX13" fmla="*/ 3819860 w 5976814"/>
              <a:gd name="connsiteY13" fmla="*/ 263392 h 3449647"/>
              <a:gd name="connsiteX14" fmla="*/ 5048069 w 5976814"/>
              <a:gd name="connsiteY14" fmla="*/ 0 h 3449647"/>
              <a:gd name="connsiteX15" fmla="*/ 5950243 w 5976814"/>
              <a:gd name="connsiteY15" fmla="*/ 641403 h 3449647"/>
              <a:gd name="connsiteX16" fmla="*/ 5735746 w 5976814"/>
              <a:gd name="connsiteY16" fmla="*/ 1453564 h 3449647"/>
              <a:gd name="connsiteX17" fmla="*/ 5721232 w 5976814"/>
              <a:gd name="connsiteY17" fmla="*/ 2121221 h 3449647"/>
              <a:gd name="connsiteX18" fmla="*/ 5706718 w 5976814"/>
              <a:gd name="connsiteY18" fmla="*/ 2208306 h 3449647"/>
              <a:gd name="connsiteX19" fmla="*/ 5677689 w 5976814"/>
              <a:gd name="connsiteY19" fmla="*/ 2353449 h 3449647"/>
              <a:gd name="connsiteX20" fmla="*/ 5648660 w 5976814"/>
              <a:gd name="connsiteY20" fmla="*/ 2571164 h 3449647"/>
              <a:gd name="connsiteX21" fmla="*/ 5619632 w 5976814"/>
              <a:gd name="connsiteY21" fmla="*/ 2716306 h 3449647"/>
              <a:gd name="connsiteX22" fmla="*/ 5590603 w 5976814"/>
              <a:gd name="connsiteY22" fmla="*/ 2759849 h 3449647"/>
              <a:gd name="connsiteX23" fmla="*/ 5547060 w 5976814"/>
              <a:gd name="connsiteY23" fmla="*/ 2817906 h 3449647"/>
              <a:gd name="connsiteX24" fmla="*/ 5430946 w 5976814"/>
              <a:gd name="connsiteY24" fmla="*/ 2919506 h 3449647"/>
              <a:gd name="connsiteX25" fmla="*/ 5372889 w 5976814"/>
              <a:gd name="connsiteY25" fmla="*/ 2948535 h 3449647"/>
              <a:gd name="connsiteX26" fmla="*/ 5329346 w 5976814"/>
              <a:gd name="connsiteY26" fmla="*/ 2977564 h 3449647"/>
              <a:gd name="connsiteX27" fmla="*/ 5285803 w 5976814"/>
              <a:gd name="connsiteY27" fmla="*/ 2992078 h 3449647"/>
              <a:gd name="connsiteX28" fmla="*/ 5184203 w 5976814"/>
              <a:gd name="connsiteY28" fmla="*/ 3035621 h 3449647"/>
              <a:gd name="connsiteX29" fmla="*/ 5010032 w 5976814"/>
              <a:gd name="connsiteY29" fmla="*/ 3064649 h 3449647"/>
              <a:gd name="connsiteX30" fmla="*/ 4937460 w 5976814"/>
              <a:gd name="connsiteY30" fmla="*/ 3079164 h 3449647"/>
              <a:gd name="connsiteX31" fmla="*/ 4835860 w 5976814"/>
              <a:gd name="connsiteY31" fmla="*/ 3093678 h 3449647"/>
              <a:gd name="connsiteX32" fmla="*/ 4254217 w 5976814"/>
              <a:gd name="connsiteY32" fmla="*/ 3418827 h 3449647"/>
              <a:gd name="connsiteX33" fmla="*/ 3090501 w 5976814"/>
              <a:gd name="connsiteY33" fmla="*/ 3404311 h 3449647"/>
              <a:gd name="connsiteX34" fmla="*/ 1584660 w 5976814"/>
              <a:gd name="connsiteY34" fmla="*/ 3137221 h 3449647"/>
              <a:gd name="connsiteX35" fmla="*/ 1352432 w 5976814"/>
              <a:gd name="connsiteY35" fmla="*/ 3180764 h 3449647"/>
              <a:gd name="connsiteX36" fmla="*/ 1221803 w 5976814"/>
              <a:gd name="connsiteY36" fmla="*/ 3224306 h 3449647"/>
              <a:gd name="connsiteX37" fmla="*/ 1120203 w 5976814"/>
              <a:gd name="connsiteY37" fmla="*/ 3253335 h 3449647"/>
              <a:gd name="connsiteX38" fmla="*/ 960546 w 5976814"/>
              <a:gd name="connsiteY38" fmla="*/ 3311392 h 3449647"/>
              <a:gd name="connsiteX39" fmla="*/ 873460 w 5976814"/>
              <a:gd name="connsiteY39" fmla="*/ 3325906 h 3449647"/>
              <a:gd name="connsiteX40" fmla="*/ 713803 w 5976814"/>
              <a:gd name="connsiteY40" fmla="*/ 3311392 h 3449647"/>
              <a:gd name="connsiteX41" fmla="*/ 568660 w 5976814"/>
              <a:gd name="connsiteY41" fmla="*/ 3224306 h 3449647"/>
              <a:gd name="connsiteX42" fmla="*/ 423518 w 5976814"/>
              <a:gd name="connsiteY42" fmla="*/ 3108192 h 3449647"/>
              <a:gd name="connsiteX43" fmla="*/ 394489 w 5976814"/>
              <a:gd name="connsiteY43" fmla="*/ 3064649 h 3449647"/>
              <a:gd name="connsiteX44" fmla="*/ 278375 w 5976814"/>
              <a:gd name="connsiteY44" fmla="*/ 2948535 h 3449647"/>
              <a:gd name="connsiteX45" fmla="*/ 205803 w 5976814"/>
              <a:gd name="connsiteY45" fmla="*/ 2832421 h 3449647"/>
              <a:gd name="connsiteX46" fmla="*/ 176775 w 5976814"/>
              <a:gd name="connsiteY46" fmla="*/ 2759849 h 3449647"/>
              <a:gd name="connsiteX47" fmla="*/ 147746 w 5976814"/>
              <a:gd name="connsiteY47" fmla="*/ 2701792 h 3449647"/>
              <a:gd name="connsiteX48" fmla="*/ 133232 w 5976814"/>
              <a:gd name="connsiteY48" fmla="*/ 2643735 h 3449647"/>
              <a:gd name="connsiteX49" fmla="*/ 89689 w 5976814"/>
              <a:gd name="connsiteY49" fmla="*/ 2600192 h 3449647"/>
              <a:gd name="connsiteX50" fmla="*/ 60660 w 5976814"/>
              <a:gd name="connsiteY50" fmla="*/ 2556649 h 3449647"/>
              <a:gd name="connsiteX51" fmla="*/ 17118 w 5976814"/>
              <a:gd name="connsiteY51" fmla="*/ 2411506 h 3449647"/>
              <a:gd name="connsiteX52" fmla="*/ 2603 w 5976814"/>
              <a:gd name="connsiteY52" fmla="*/ 2237335 h 3449647"/>
              <a:gd name="connsiteX53" fmla="*/ 31632 w 5976814"/>
              <a:gd name="connsiteY53" fmla="*/ 1671278 h 3449647"/>
              <a:gd name="connsiteX54" fmla="*/ 46146 w 5976814"/>
              <a:gd name="connsiteY54" fmla="*/ 1569678 h 3449647"/>
              <a:gd name="connsiteX55" fmla="*/ 60660 w 5976814"/>
              <a:gd name="connsiteY55" fmla="*/ 1526135 h 3449647"/>
              <a:gd name="connsiteX56" fmla="*/ 89689 w 5976814"/>
              <a:gd name="connsiteY56" fmla="*/ 1380992 h 3449647"/>
              <a:gd name="connsiteX57" fmla="*/ 104203 w 5976814"/>
              <a:gd name="connsiteY57" fmla="*/ 1279392 h 3449647"/>
              <a:gd name="connsiteX58" fmla="*/ 133232 w 5976814"/>
              <a:gd name="connsiteY58" fmla="*/ 1235849 h 3449647"/>
              <a:gd name="connsiteX59" fmla="*/ 162260 w 5976814"/>
              <a:gd name="connsiteY59" fmla="*/ 1119735 h 3449647"/>
              <a:gd name="connsiteX60" fmla="*/ 191289 w 5976814"/>
              <a:gd name="connsiteY60" fmla="*/ 1076192 h 3449647"/>
              <a:gd name="connsiteX61" fmla="*/ 220318 w 5976814"/>
              <a:gd name="connsiteY61" fmla="*/ 960078 h 3449647"/>
              <a:gd name="connsiteX62" fmla="*/ 249346 w 5976814"/>
              <a:gd name="connsiteY62" fmla="*/ 872992 h 3449647"/>
              <a:gd name="connsiteX63" fmla="*/ 263860 w 5976814"/>
              <a:gd name="connsiteY63" fmla="*/ 829449 h 3449647"/>
              <a:gd name="connsiteX64" fmla="*/ 467669 w 5976814"/>
              <a:gd name="connsiteY64" fmla="*/ 727849 h 3449647"/>
              <a:gd name="connsiteX0" fmla="*/ 263860 w 5976814"/>
              <a:gd name="connsiteY0" fmla="*/ 858478 h 3447513"/>
              <a:gd name="connsiteX1" fmla="*/ 307403 w 5976814"/>
              <a:gd name="connsiteY1" fmla="*/ 742364 h 3447513"/>
              <a:gd name="connsiteX2" fmla="*/ 452546 w 5976814"/>
              <a:gd name="connsiteY2" fmla="*/ 568192 h 3447513"/>
              <a:gd name="connsiteX3" fmla="*/ 481575 w 5976814"/>
              <a:gd name="connsiteY3" fmla="*/ 510135 h 3447513"/>
              <a:gd name="connsiteX4" fmla="*/ 539632 w 5976814"/>
              <a:gd name="connsiteY4" fmla="*/ 466592 h 3447513"/>
              <a:gd name="connsiteX5" fmla="*/ 597689 w 5976814"/>
              <a:gd name="connsiteY5" fmla="*/ 408535 h 3447513"/>
              <a:gd name="connsiteX6" fmla="*/ 742832 w 5976814"/>
              <a:gd name="connsiteY6" fmla="*/ 292421 h 3447513"/>
              <a:gd name="connsiteX7" fmla="*/ 786375 w 5976814"/>
              <a:gd name="connsiteY7" fmla="*/ 263392 h 3447513"/>
              <a:gd name="connsiteX8" fmla="*/ 917003 w 5976814"/>
              <a:gd name="connsiteY8" fmla="*/ 219849 h 3447513"/>
              <a:gd name="connsiteX9" fmla="*/ 1091175 w 5976814"/>
              <a:gd name="connsiteY9" fmla="*/ 190821 h 3447513"/>
              <a:gd name="connsiteX10" fmla="*/ 2069281 w 5976814"/>
              <a:gd name="connsiteY10" fmla="*/ 315259 h 3447513"/>
              <a:gd name="connsiteX11" fmla="*/ 3137689 w 5976814"/>
              <a:gd name="connsiteY11" fmla="*/ 205335 h 3447513"/>
              <a:gd name="connsiteX12" fmla="*/ 3471518 w 5976814"/>
              <a:gd name="connsiteY12" fmla="*/ 248878 h 3447513"/>
              <a:gd name="connsiteX13" fmla="*/ 3819860 w 5976814"/>
              <a:gd name="connsiteY13" fmla="*/ 263392 h 3447513"/>
              <a:gd name="connsiteX14" fmla="*/ 5048069 w 5976814"/>
              <a:gd name="connsiteY14" fmla="*/ 0 h 3447513"/>
              <a:gd name="connsiteX15" fmla="*/ 5950243 w 5976814"/>
              <a:gd name="connsiteY15" fmla="*/ 641403 h 3447513"/>
              <a:gd name="connsiteX16" fmla="*/ 5735746 w 5976814"/>
              <a:gd name="connsiteY16" fmla="*/ 1453564 h 3447513"/>
              <a:gd name="connsiteX17" fmla="*/ 5721232 w 5976814"/>
              <a:gd name="connsiteY17" fmla="*/ 2121221 h 3447513"/>
              <a:gd name="connsiteX18" fmla="*/ 5706718 w 5976814"/>
              <a:gd name="connsiteY18" fmla="*/ 2208306 h 3447513"/>
              <a:gd name="connsiteX19" fmla="*/ 5677689 w 5976814"/>
              <a:gd name="connsiteY19" fmla="*/ 2353449 h 3447513"/>
              <a:gd name="connsiteX20" fmla="*/ 5648660 w 5976814"/>
              <a:gd name="connsiteY20" fmla="*/ 2571164 h 3447513"/>
              <a:gd name="connsiteX21" fmla="*/ 5619632 w 5976814"/>
              <a:gd name="connsiteY21" fmla="*/ 2716306 h 3447513"/>
              <a:gd name="connsiteX22" fmla="*/ 5590603 w 5976814"/>
              <a:gd name="connsiteY22" fmla="*/ 2759849 h 3447513"/>
              <a:gd name="connsiteX23" fmla="*/ 5547060 w 5976814"/>
              <a:gd name="connsiteY23" fmla="*/ 2817906 h 3447513"/>
              <a:gd name="connsiteX24" fmla="*/ 5430946 w 5976814"/>
              <a:gd name="connsiteY24" fmla="*/ 2919506 h 3447513"/>
              <a:gd name="connsiteX25" fmla="*/ 5372889 w 5976814"/>
              <a:gd name="connsiteY25" fmla="*/ 2948535 h 3447513"/>
              <a:gd name="connsiteX26" fmla="*/ 5329346 w 5976814"/>
              <a:gd name="connsiteY26" fmla="*/ 2977564 h 3447513"/>
              <a:gd name="connsiteX27" fmla="*/ 5285803 w 5976814"/>
              <a:gd name="connsiteY27" fmla="*/ 2992078 h 3447513"/>
              <a:gd name="connsiteX28" fmla="*/ 5184203 w 5976814"/>
              <a:gd name="connsiteY28" fmla="*/ 3035621 h 3447513"/>
              <a:gd name="connsiteX29" fmla="*/ 5010032 w 5976814"/>
              <a:gd name="connsiteY29" fmla="*/ 3064649 h 3447513"/>
              <a:gd name="connsiteX30" fmla="*/ 4937460 w 5976814"/>
              <a:gd name="connsiteY30" fmla="*/ 3079164 h 3447513"/>
              <a:gd name="connsiteX31" fmla="*/ 4835860 w 5976814"/>
              <a:gd name="connsiteY31" fmla="*/ 3093678 h 3447513"/>
              <a:gd name="connsiteX32" fmla="*/ 4254217 w 5976814"/>
              <a:gd name="connsiteY32" fmla="*/ 3418827 h 3447513"/>
              <a:gd name="connsiteX33" fmla="*/ 3090501 w 5976814"/>
              <a:gd name="connsiteY33" fmla="*/ 3404311 h 3447513"/>
              <a:gd name="connsiteX34" fmla="*/ 1352432 w 5976814"/>
              <a:gd name="connsiteY34" fmla="*/ 3180764 h 3447513"/>
              <a:gd name="connsiteX35" fmla="*/ 1221803 w 5976814"/>
              <a:gd name="connsiteY35" fmla="*/ 3224306 h 3447513"/>
              <a:gd name="connsiteX36" fmla="*/ 1120203 w 5976814"/>
              <a:gd name="connsiteY36" fmla="*/ 3253335 h 3447513"/>
              <a:gd name="connsiteX37" fmla="*/ 960546 w 5976814"/>
              <a:gd name="connsiteY37" fmla="*/ 3311392 h 3447513"/>
              <a:gd name="connsiteX38" fmla="*/ 873460 w 5976814"/>
              <a:gd name="connsiteY38" fmla="*/ 3325906 h 3447513"/>
              <a:gd name="connsiteX39" fmla="*/ 713803 w 5976814"/>
              <a:gd name="connsiteY39" fmla="*/ 3311392 h 3447513"/>
              <a:gd name="connsiteX40" fmla="*/ 568660 w 5976814"/>
              <a:gd name="connsiteY40" fmla="*/ 3224306 h 3447513"/>
              <a:gd name="connsiteX41" fmla="*/ 423518 w 5976814"/>
              <a:gd name="connsiteY41" fmla="*/ 3108192 h 3447513"/>
              <a:gd name="connsiteX42" fmla="*/ 394489 w 5976814"/>
              <a:gd name="connsiteY42" fmla="*/ 3064649 h 3447513"/>
              <a:gd name="connsiteX43" fmla="*/ 278375 w 5976814"/>
              <a:gd name="connsiteY43" fmla="*/ 2948535 h 3447513"/>
              <a:gd name="connsiteX44" fmla="*/ 205803 w 5976814"/>
              <a:gd name="connsiteY44" fmla="*/ 2832421 h 3447513"/>
              <a:gd name="connsiteX45" fmla="*/ 176775 w 5976814"/>
              <a:gd name="connsiteY45" fmla="*/ 2759849 h 3447513"/>
              <a:gd name="connsiteX46" fmla="*/ 147746 w 5976814"/>
              <a:gd name="connsiteY46" fmla="*/ 2701792 h 3447513"/>
              <a:gd name="connsiteX47" fmla="*/ 133232 w 5976814"/>
              <a:gd name="connsiteY47" fmla="*/ 2643735 h 3447513"/>
              <a:gd name="connsiteX48" fmla="*/ 89689 w 5976814"/>
              <a:gd name="connsiteY48" fmla="*/ 2600192 h 3447513"/>
              <a:gd name="connsiteX49" fmla="*/ 60660 w 5976814"/>
              <a:gd name="connsiteY49" fmla="*/ 2556649 h 3447513"/>
              <a:gd name="connsiteX50" fmla="*/ 17118 w 5976814"/>
              <a:gd name="connsiteY50" fmla="*/ 2411506 h 3447513"/>
              <a:gd name="connsiteX51" fmla="*/ 2603 w 5976814"/>
              <a:gd name="connsiteY51" fmla="*/ 2237335 h 3447513"/>
              <a:gd name="connsiteX52" fmla="*/ 31632 w 5976814"/>
              <a:gd name="connsiteY52" fmla="*/ 1671278 h 3447513"/>
              <a:gd name="connsiteX53" fmla="*/ 46146 w 5976814"/>
              <a:gd name="connsiteY53" fmla="*/ 1569678 h 3447513"/>
              <a:gd name="connsiteX54" fmla="*/ 60660 w 5976814"/>
              <a:gd name="connsiteY54" fmla="*/ 1526135 h 3447513"/>
              <a:gd name="connsiteX55" fmla="*/ 89689 w 5976814"/>
              <a:gd name="connsiteY55" fmla="*/ 1380992 h 3447513"/>
              <a:gd name="connsiteX56" fmla="*/ 104203 w 5976814"/>
              <a:gd name="connsiteY56" fmla="*/ 1279392 h 3447513"/>
              <a:gd name="connsiteX57" fmla="*/ 133232 w 5976814"/>
              <a:gd name="connsiteY57" fmla="*/ 1235849 h 3447513"/>
              <a:gd name="connsiteX58" fmla="*/ 162260 w 5976814"/>
              <a:gd name="connsiteY58" fmla="*/ 1119735 h 3447513"/>
              <a:gd name="connsiteX59" fmla="*/ 191289 w 5976814"/>
              <a:gd name="connsiteY59" fmla="*/ 1076192 h 3447513"/>
              <a:gd name="connsiteX60" fmla="*/ 220318 w 5976814"/>
              <a:gd name="connsiteY60" fmla="*/ 960078 h 3447513"/>
              <a:gd name="connsiteX61" fmla="*/ 249346 w 5976814"/>
              <a:gd name="connsiteY61" fmla="*/ 872992 h 3447513"/>
              <a:gd name="connsiteX62" fmla="*/ 263860 w 5976814"/>
              <a:gd name="connsiteY62" fmla="*/ 829449 h 3447513"/>
              <a:gd name="connsiteX63" fmla="*/ 467669 w 5976814"/>
              <a:gd name="connsiteY63" fmla="*/ 727849 h 3447513"/>
              <a:gd name="connsiteX0" fmla="*/ 263860 w 5976814"/>
              <a:gd name="connsiteY0" fmla="*/ 858478 h 3440188"/>
              <a:gd name="connsiteX1" fmla="*/ 307403 w 5976814"/>
              <a:gd name="connsiteY1" fmla="*/ 742364 h 3440188"/>
              <a:gd name="connsiteX2" fmla="*/ 452546 w 5976814"/>
              <a:gd name="connsiteY2" fmla="*/ 568192 h 3440188"/>
              <a:gd name="connsiteX3" fmla="*/ 481575 w 5976814"/>
              <a:gd name="connsiteY3" fmla="*/ 510135 h 3440188"/>
              <a:gd name="connsiteX4" fmla="*/ 539632 w 5976814"/>
              <a:gd name="connsiteY4" fmla="*/ 466592 h 3440188"/>
              <a:gd name="connsiteX5" fmla="*/ 597689 w 5976814"/>
              <a:gd name="connsiteY5" fmla="*/ 408535 h 3440188"/>
              <a:gd name="connsiteX6" fmla="*/ 742832 w 5976814"/>
              <a:gd name="connsiteY6" fmla="*/ 292421 h 3440188"/>
              <a:gd name="connsiteX7" fmla="*/ 786375 w 5976814"/>
              <a:gd name="connsiteY7" fmla="*/ 263392 h 3440188"/>
              <a:gd name="connsiteX8" fmla="*/ 917003 w 5976814"/>
              <a:gd name="connsiteY8" fmla="*/ 219849 h 3440188"/>
              <a:gd name="connsiteX9" fmla="*/ 1091175 w 5976814"/>
              <a:gd name="connsiteY9" fmla="*/ 190821 h 3440188"/>
              <a:gd name="connsiteX10" fmla="*/ 2069281 w 5976814"/>
              <a:gd name="connsiteY10" fmla="*/ 315259 h 3440188"/>
              <a:gd name="connsiteX11" fmla="*/ 3137689 w 5976814"/>
              <a:gd name="connsiteY11" fmla="*/ 205335 h 3440188"/>
              <a:gd name="connsiteX12" fmla="*/ 3471518 w 5976814"/>
              <a:gd name="connsiteY12" fmla="*/ 248878 h 3440188"/>
              <a:gd name="connsiteX13" fmla="*/ 3819860 w 5976814"/>
              <a:gd name="connsiteY13" fmla="*/ 263392 h 3440188"/>
              <a:gd name="connsiteX14" fmla="*/ 5048069 w 5976814"/>
              <a:gd name="connsiteY14" fmla="*/ 0 h 3440188"/>
              <a:gd name="connsiteX15" fmla="*/ 5950243 w 5976814"/>
              <a:gd name="connsiteY15" fmla="*/ 641403 h 3440188"/>
              <a:gd name="connsiteX16" fmla="*/ 5735746 w 5976814"/>
              <a:gd name="connsiteY16" fmla="*/ 1453564 h 3440188"/>
              <a:gd name="connsiteX17" fmla="*/ 5721232 w 5976814"/>
              <a:gd name="connsiteY17" fmla="*/ 2121221 h 3440188"/>
              <a:gd name="connsiteX18" fmla="*/ 5706718 w 5976814"/>
              <a:gd name="connsiteY18" fmla="*/ 2208306 h 3440188"/>
              <a:gd name="connsiteX19" fmla="*/ 5677689 w 5976814"/>
              <a:gd name="connsiteY19" fmla="*/ 2353449 h 3440188"/>
              <a:gd name="connsiteX20" fmla="*/ 5648660 w 5976814"/>
              <a:gd name="connsiteY20" fmla="*/ 2571164 h 3440188"/>
              <a:gd name="connsiteX21" fmla="*/ 5619632 w 5976814"/>
              <a:gd name="connsiteY21" fmla="*/ 2716306 h 3440188"/>
              <a:gd name="connsiteX22" fmla="*/ 5590603 w 5976814"/>
              <a:gd name="connsiteY22" fmla="*/ 2759849 h 3440188"/>
              <a:gd name="connsiteX23" fmla="*/ 5547060 w 5976814"/>
              <a:gd name="connsiteY23" fmla="*/ 2817906 h 3440188"/>
              <a:gd name="connsiteX24" fmla="*/ 5430946 w 5976814"/>
              <a:gd name="connsiteY24" fmla="*/ 2919506 h 3440188"/>
              <a:gd name="connsiteX25" fmla="*/ 5372889 w 5976814"/>
              <a:gd name="connsiteY25" fmla="*/ 2948535 h 3440188"/>
              <a:gd name="connsiteX26" fmla="*/ 5329346 w 5976814"/>
              <a:gd name="connsiteY26" fmla="*/ 2977564 h 3440188"/>
              <a:gd name="connsiteX27" fmla="*/ 5285803 w 5976814"/>
              <a:gd name="connsiteY27" fmla="*/ 2992078 h 3440188"/>
              <a:gd name="connsiteX28" fmla="*/ 5184203 w 5976814"/>
              <a:gd name="connsiteY28" fmla="*/ 3035621 h 3440188"/>
              <a:gd name="connsiteX29" fmla="*/ 5010032 w 5976814"/>
              <a:gd name="connsiteY29" fmla="*/ 3064649 h 3440188"/>
              <a:gd name="connsiteX30" fmla="*/ 4937460 w 5976814"/>
              <a:gd name="connsiteY30" fmla="*/ 3079164 h 3440188"/>
              <a:gd name="connsiteX31" fmla="*/ 4835860 w 5976814"/>
              <a:gd name="connsiteY31" fmla="*/ 3093678 h 3440188"/>
              <a:gd name="connsiteX32" fmla="*/ 4254217 w 5976814"/>
              <a:gd name="connsiteY32" fmla="*/ 3418827 h 3440188"/>
              <a:gd name="connsiteX33" fmla="*/ 3090501 w 5976814"/>
              <a:gd name="connsiteY33" fmla="*/ 3404311 h 3440188"/>
              <a:gd name="connsiteX34" fmla="*/ 1870656 w 5976814"/>
              <a:gd name="connsiteY34" fmla="*/ 3366034 h 3440188"/>
              <a:gd name="connsiteX35" fmla="*/ 1221803 w 5976814"/>
              <a:gd name="connsiteY35" fmla="*/ 3224306 h 3440188"/>
              <a:gd name="connsiteX36" fmla="*/ 1120203 w 5976814"/>
              <a:gd name="connsiteY36" fmla="*/ 3253335 h 3440188"/>
              <a:gd name="connsiteX37" fmla="*/ 960546 w 5976814"/>
              <a:gd name="connsiteY37" fmla="*/ 3311392 h 3440188"/>
              <a:gd name="connsiteX38" fmla="*/ 873460 w 5976814"/>
              <a:gd name="connsiteY38" fmla="*/ 3325906 h 3440188"/>
              <a:gd name="connsiteX39" fmla="*/ 713803 w 5976814"/>
              <a:gd name="connsiteY39" fmla="*/ 3311392 h 3440188"/>
              <a:gd name="connsiteX40" fmla="*/ 568660 w 5976814"/>
              <a:gd name="connsiteY40" fmla="*/ 3224306 h 3440188"/>
              <a:gd name="connsiteX41" fmla="*/ 423518 w 5976814"/>
              <a:gd name="connsiteY41" fmla="*/ 3108192 h 3440188"/>
              <a:gd name="connsiteX42" fmla="*/ 394489 w 5976814"/>
              <a:gd name="connsiteY42" fmla="*/ 3064649 h 3440188"/>
              <a:gd name="connsiteX43" fmla="*/ 278375 w 5976814"/>
              <a:gd name="connsiteY43" fmla="*/ 2948535 h 3440188"/>
              <a:gd name="connsiteX44" fmla="*/ 205803 w 5976814"/>
              <a:gd name="connsiteY44" fmla="*/ 2832421 h 3440188"/>
              <a:gd name="connsiteX45" fmla="*/ 176775 w 5976814"/>
              <a:gd name="connsiteY45" fmla="*/ 2759849 h 3440188"/>
              <a:gd name="connsiteX46" fmla="*/ 147746 w 5976814"/>
              <a:gd name="connsiteY46" fmla="*/ 2701792 h 3440188"/>
              <a:gd name="connsiteX47" fmla="*/ 133232 w 5976814"/>
              <a:gd name="connsiteY47" fmla="*/ 2643735 h 3440188"/>
              <a:gd name="connsiteX48" fmla="*/ 89689 w 5976814"/>
              <a:gd name="connsiteY48" fmla="*/ 2600192 h 3440188"/>
              <a:gd name="connsiteX49" fmla="*/ 60660 w 5976814"/>
              <a:gd name="connsiteY49" fmla="*/ 2556649 h 3440188"/>
              <a:gd name="connsiteX50" fmla="*/ 17118 w 5976814"/>
              <a:gd name="connsiteY50" fmla="*/ 2411506 h 3440188"/>
              <a:gd name="connsiteX51" fmla="*/ 2603 w 5976814"/>
              <a:gd name="connsiteY51" fmla="*/ 2237335 h 3440188"/>
              <a:gd name="connsiteX52" fmla="*/ 31632 w 5976814"/>
              <a:gd name="connsiteY52" fmla="*/ 1671278 h 3440188"/>
              <a:gd name="connsiteX53" fmla="*/ 46146 w 5976814"/>
              <a:gd name="connsiteY53" fmla="*/ 1569678 h 3440188"/>
              <a:gd name="connsiteX54" fmla="*/ 60660 w 5976814"/>
              <a:gd name="connsiteY54" fmla="*/ 1526135 h 3440188"/>
              <a:gd name="connsiteX55" fmla="*/ 89689 w 5976814"/>
              <a:gd name="connsiteY55" fmla="*/ 1380992 h 3440188"/>
              <a:gd name="connsiteX56" fmla="*/ 104203 w 5976814"/>
              <a:gd name="connsiteY56" fmla="*/ 1279392 h 3440188"/>
              <a:gd name="connsiteX57" fmla="*/ 133232 w 5976814"/>
              <a:gd name="connsiteY57" fmla="*/ 1235849 h 3440188"/>
              <a:gd name="connsiteX58" fmla="*/ 162260 w 5976814"/>
              <a:gd name="connsiteY58" fmla="*/ 1119735 h 3440188"/>
              <a:gd name="connsiteX59" fmla="*/ 191289 w 5976814"/>
              <a:gd name="connsiteY59" fmla="*/ 1076192 h 3440188"/>
              <a:gd name="connsiteX60" fmla="*/ 220318 w 5976814"/>
              <a:gd name="connsiteY60" fmla="*/ 960078 h 3440188"/>
              <a:gd name="connsiteX61" fmla="*/ 249346 w 5976814"/>
              <a:gd name="connsiteY61" fmla="*/ 872992 h 3440188"/>
              <a:gd name="connsiteX62" fmla="*/ 263860 w 5976814"/>
              <a:gd name="connsiteY62" fmla="*/ 829449 h 3440188"/>
              <a:gd name="connsiteX63" fmla="*/ 467669 w 5976814"/>
              <a:gd name="connsiteY63" fmla="*/ 727849 h 3440188"/>
              <a:gd name="connsiteX0" fmla="*/ 263860 w 5976814"/>
              <a:gd name="connsiteY0" fmla="*/ 858478 h 3441096"/>
              <a:gd name="connsiteX1" fmla="*/ 307403 w 5976814"/>
              <a:gd name="connsiteY1" fmla="*/ 742364 h 3441096"/>
              <a:gd name="connsiteX2" fmla="*/ 452546 w 5976814"/>
              <a:gd name="connsiteY2" fmla="*/ 568192 h 3441096"/>
              <a:gd name="connsiteX3" fmla="*/ 481575 w 5976814"/>
              <a:gd name="connsiteY3" fmla="*/ 510135 h 3441096"/>
              <a:gd name="connsiteX4" fmla="*/ 539632 w 5976814"/>
              <a:gd name="connsiteY4" fmla="*/ 466592 h 3441096"/>
              <a:gd name="connsiteX5" fmla="*/ 597689 w 5976814"/>
              <a:gd name="connsiteY5" fmla="*/ 408535 h 3441096"/>
              <a:gd name="connsiteX6" fmla="*/ 742832 w 5976814"/>
              <a:gd name="connsiteY6" fmla="*/ 292421 h 3441096"/>
              <a:gd name="connsiteX7" fmla="*/ 786375 w 5976814"/>
              <a:gd name="connsiteY7" fmla="*/ 263392 h 3441096"/>
              <a:gd name="connsiteX8" fmla="*/ 917003 w 5976814"/>
              <a:gd name="connsiteY8" fmla="*/ 219849 h 3441096"/>
              <a:gd name="connsiteX9" fmla="*/ 1091175 w 5976814"/>
              <a:gd name="connsiteY9" fmla="*/ 190821 h 3441096"/>
              <a:gd name="connsiteX10" fmla="*/ 2069281 w 5976814"/>
              <a:gd name="connsiteY10" fmla="*/ 315259 h 3441096"/>
              <a:gd name="connsiteX11" fmla="*/ 3137689 w 5976814"/>
              <a:gd name="connsiteY11" fmla="*/ 205335 h 3441096"/>
              <a:gd name="connsiteX12" fmla="*/ 3471518 w 5976814"/>
              <a:gd name="connsiteY12" fmla="*/ 248878 h 3441096"/>
              <a:gd name="connsiteX13" fmla="*/ 3819860 w 5976814"/>
              <a:gd name="connsiteY13" fmla="*/ 263392 h 3441096"/>
              <a:gd name="connsiteX14" fmla="*/ 5048069 w 5976814"/>
              <a:gd name="connsiteY14" fmla="*/ 0 h 3441096"/>
              <a:gd name="connsiteX15" fmla="*/ 5950243 w 5976814"/>
              <a:gd name="connsiteY15" fmla="*/ 641403 h 3441096"/>
              <a:gd name="connsiteX16" fmla="*/ 5735746 w 5976814"/>
              <a:gd name="connsiteY16" fmla="*/ 1453564 h 3441096"/>
              <a:gd name="connsiteX17" fmla="*/ 5721232 w 5976814"/>
              <a:gd name="connsiteY17" fmla="*/ 2121221 h 3441096"/>
              <a:gd name="connsiteX18" fmla="*/ 5706718 w 5976814"/>
              <a:gd name="connsiteY18" fmla="*/ 2208306 h 3441096"/>
              <a:gd name="connsiteX19" fmla="*/ 5677689 w 5976814"/>
              <a:gd name="connsiteY19" fmla="*/ 2353449 h 3441096"/>
              <a:gd name="connsiteX20" fmla="*/ 5648660 w 5976814"/>
              <a:gd name="connsiteY20" fmla="*/ 2571164 h 3441096"/>
              <a:gd name="connsiteX21" fmla="*/ 5619632 w 5976814"/>
              <a:gd name="connsiteY21" fmla="*/ 2716306 h 3441096"/>
              <a:gd name="connsiteX22" fmla="*/ 5590603 w 5976814"/>
              <a:gd name="connsiteY22" fmla="*/ 2759849 h 3441096"/>
              <a:gd name="connsiteX23" fmla="*/ 5547060 w 5976814"/>
              <a:gd name="connsiteY23" fmla="*/ 2817906 h 3441096"/>
              <a:gd name="connsiteX24" fmla="*/ 5430946 w 5976814"/>
              <a:gd name="connsiteY24" fmla="*/ 2919506 h 3441096"/>
              <a:gd name="connsiteX25" fmla="*/ 5372889 w 5976814"/>
              <a:gd name="connsiteY25" fmla="*/ 2948535 h 3441096"/>
              <a:gd name="connsiteX26" fmla="*/ 5329346 w 5976814"/>
              <a:gd name="connsiteY26" fmla="*/ 2977564 h 3441096"/>
              <a:gd name="connsiteX27" fmla="*/ 5285803 w 5976814"/>
              <a:gd name="connsiteY27" fmla="*/ 2992078 h 3441096"/>
              <a:gd name="connsiteX28" fmla="*/ 5184203 w 5976814"/>
              <a:gd name="connsiteY28" fmla="*/ 3035621 h 3441096"/>
              <a:gd name="connsiteX29" fmla="*/ 5010032 w 5976814"/>
              <a:gd name="connsiteY29" fmla="*/ 3064649 h 3441096"/>
              <a:gd name="connsiteX30" fmla="*/ 4937460 w 5976814"/>
              <a:gd name="connsiteY30" fmla="*/ 3079164 h 3441096"/>
              <a:gd name="connsiteX31" fmla="*/ 4835860 w 5976814"/>
              <a:gd name="connsiteY31" fmla="*/ 3093678 h 3441096"/>
              <a:gd name="connsiteX32" fmla="*/ 4254217 w 5976814"/>
              <a:gd name="connsiteY32" fmla="*/ 3418827 h 3441096"/>
              <a:gd name="connsiteX33" fmla="*/ 3090501 w 5976814"/>
              <a:gd name="connsiteY33" fmla="*/ 3404311 h 3441096"/>
              <a:gd name="connsiteX34" fmla="*/ 1870656 w 5976814"/>
              <a:gd name="connsiteY34" fmla="*/ 3366034 h 3441096"/>
              <a:gd name="connsiteX35" fmla="*/ 1473327 w 5976814"/>
              <a:gd name="connsiteY35" fmla="*/ 3437126 h 3441096"/>
              <a:gd name="connsiteX36" fmla="*/ 1221803 w 5976814"/>
              <a:gd name="connsiteY36" fmla="*/ 3224306 h 3441096"/>
              <a:gd name="connsiteX37" fmla="*/ 1120203 w 5976814"/>
              <a:gd name="connsiteY37" fmla="*/ 3253335 h 3441096"/>
              <a:gd name="connsiteX38" fmla="*/ 960546 w 5976814"/>
              <a:gd name="connsiteY38" fmla="*/ 3311392 h 3441096"/>
              <a:gd name="connsiteX39" fmla="*/ 873460 w 5976814"/>
              <a:gd name="connsiteY39" fmla="*/ 3325906 h 3441096"/>
              <a:gd name="connsiteX40" fmla="*/ 713803 w 5976814"/>
              <a:gd name="connsiteY40" fmla="*/ 3311392 h 3441096"/>
              <a:gd name="connsiteX41" fmla="*/ 568660 w 5976814"/>
              <a:gd name="connsiteY41" fmla="*/ 3224306 h 3441096"/>
              <a:gd name="connsiteX42" fmla="*/ 423518 w 5976814"/>
              <a:gd name="connsiteY42" fmla="*/ 3108192 h 3441096"/>
              <a:gd name="connsiteX43" fmla="*/ 394489 w 5976814"/>
              <a:gd name="connsiteY43" fmla="*/ 3064649 h 3441096"/>
              <a:gd name="connsiteX44" fmla="*/ 278375 w 5976814"/>
              <a:gd name="connsiteY44" fmla="*/ 2948535 h 3441096"/>
              <a:gd name="connsiteX45" fmla="*/ 205803 w 5976814"/>
              <a:gd name="connsiteY45" fmla="*/ 2832421 h 3441096"/>
              <a:gd name="connsiteX46" fmla="*/ 176775 w 5976814"/>
              <a:gd name="connsiteY46" fmla="*/ 2759849 h 3441096"/>
              <a:gd name="connsiteX47" fmla="*/ 147746 w 5976814"/>
              <a:gd name="connsiteY47" fmla="*/ 2701792 h 3441096"/>
              <a:gd name="connsiteX48" fmla="*/ 133232 w 5976814"/>
              <a:gd name="connsiteY48" fmla="*/ 2643735 h 3441096"/>
              <a:gd name="connsiteX49" fmla="*/ 89689 w 5976814"/>
              <a:gd name="connsiteY49" fmla="*/ 2600192 h 3441096"/>
              <a:gd name="connsiteX50" fmla="*/ 60660 w 5976814"/>
              <a:gd name="connsiteY50" fmla="*/ 2556649 h 3441096"/>
              <a:gd name="connsiteX51" fmla="*/ 17118 w 5976814"/>
              <a:gd name="connsiteY51" fmla="*/ 2411506 h 3441096"/>
              <a:gd name="connsiteX52" fmla="*/ 2603 w 5976814"/>
              <a:gd name="connsiteY52" fmla="*/ 2237335 h 3441096"/>
              <a:gd name="connsiteX53" fmla="*/ 31632 w 5976814"/>
              <a:gd name="connsiteY53" fmla="*/ 1671278 h 3441096"/>
              <a:gd name="connsiteX54" fmla="*/ 46146 w 5976814"/>
              <a:gd name="connsiteY54" fmla="*/ 1569678 h 3441096"/>
              <a:gd name="connsiteX55" fmla="*/ 60660 w 5976814"/>
              <a:gd name="connsiteY55" fmla="*/ 1526135 h 3441096"/>
              <a:gd name="connsiteX56" fmla="*/ 89689 w 5976814"/>
              <a:gd name="connsiteY56" fmla="*/ 1380992 h 3441096"/>
              <a:gd name="connsiteX57" fmla="*/ 104203 w 5976814"/>
              <a:gd name="connsiteY57" fmla="*/ 1279392 h 3441096"/>
              <a:gd name="connsiteX58" fmla="*/ 133232 w 5976814"/>
              <a:gd name="connsiteY58" fmla="*/ 1235849 h 3441096"/>
              <a:gd name="connsiteX59" fmla="*/ 162260 w 5976814"/>
              <a:gd name="connsiteY59" fmla="*/ 1119735 h 3441096"/>
              <a:gd name="connsiteX60" fmla="*/ 191289 w 5976814"/>
              <a:gd name="connsiteY60" fmla="*/ 1076192 h 3441096"/>
              <a:gd name="connsiteX61" fmla="*/ 220318 w 5976814"/>
              <a:gd name="connsiteY61" fmla="*/ 960078 h 3441096"/>
              <a:gd name="connsiteX62" fmla="*/ 249346 w 5976814"/>
              <a:gd name="connsiteY62" fmla="*/ 872992 h 3441096"/>
              <a:gd name="connsiteX63" fmla="*/ 263860 w 5976814"/>
              <a:gd name="connsiteY63" fmla="*/ 829449 h 3441096"/>
              <a:gd name="connsiteX64" fmla="*/ 467669 w 5976814"/>
              <a:gd name="connsiteY64" fmla="*/ 727849 h 3441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</a:cxnLst>
            <a:rect l="l" t="t" r="r" b="b"/>
            <a:pathLst>
              <a:path w="5976814" h="3441096">
                <a:moveTo>
                  <a:pt x="263860" y="858478"/>
                </a:moveTo>
                <a:cubicBezTo>
                  <a:pt x="278374" y="819773"/>
                  <a:pt x="284875" y="777022"/>
                  <a:pt x="307403" y="742364"/>
                </a:cubicBezTo>
                <a:cubicBezTo>
                  <a:pt x="348590" y="679000"/>
                  <a:pt x="418748" y="635787"/>
                  <a:pt x="452546" y="568192"/>
                </a:cubicBezTo>
                <a:cubicBezTo>
                  <a:pt x="462222" y="548840"/>
                  <a:pt x="467494" y="526563"/>
                  <a:pt x="481575" y="510135"/>
                </a:cubicBezTo>
                <a:cubicBezTo>
                  <a:pt x="497318" y="491768"/>
                  <a:pt x="521427" y="482522"/>
                  <a:pt x="539632" y="466592"/>
                </a:cubicBezTo>
                <a:cubicBezTo>
                  <a:pt x="560229" y="448570"/>
                  <a:pt x="576909" y="426346"/>
                  <a:pt x="597689" y="408535"/>
                </a:cubicBezTo>
                <a:cubicBezTo>
                  <a:pt x="644731" y="368213"/>
                  <a:pt x="691280" y="326789"/>
                  <a:pt x="742832" y="292421"/>
                </a:cubicBezTo>
                <a:cubicBezTo>
                  <a:pt x="757346" y="282745"/>
                  <a:pt x="770273" y="270101"/>
                  <a:pt x="786375" y="263392"/>
                </a:cubicBezTo>
                <a:cubicBezTo>
                  <a:pt x="828742" y="245739"/>
                  <a:pt x="873460" y="234363"/>
                  <a:pt x="917003" y="219849"/>
                </a:cubicBezTo>
                <a:cubicBezTo>
                  <a:pt x="988705" y="195948"/>
                  <a:pt x="899129" y="174919"/>
                  <a:pt x="1091175" y="190821"/>
                </a:cubicBezTo>
                <a:cubicBezTo>
                  <a:pt x="1283221" y="206723"/>
                  <a:pt x="1808024" y="320097"/>
                  <a:pt x="2069281" y="315259"/>
                </a:cubicBezTo>
                <a:cubicBezTo>
                  <a:pt x="2425417" y="278618"/>
                  <a:pt x="2903983" y="216398"/>
                  <a:pt x="3137689" y="205335"/>
                </a:cubicBezTo>
                <a:cubicBezTo>
                  <a:pt x="3371395" y="194272"/>
                  <a:pt x="3080878" y="215394"/>
                  <a:pt x="3471518" y="248878"/>
                </a:cubicBezTo>
                <a:cubicBezTo>
                  <a:pt x="3587308" y="258803"/>
                  <a:pt x="3557102" y="304872"/>
                  <a:pt x="3819860" y="263392"/>
                </a:cubicBezTo>
                <a:cubicBezTo>
                  <a:pt x="4082618" y="221912"/>
                  <a:pt x="4638666" y="87797"/>
                  <a:pt x="5048069" y="0"/>
                </a:cubicBezTo>
                <a:cubicBezTo>
                  <a:pt x="5338355" y="101600"/>
                  <a:pt x="5835630" y="399142"/>
                  <a:pt x="5950243" y="641403"/>
                </a:cubicBezTo>
                <a:cubicBezTo>
                  <a:pt x="6064856" y="883664"/>
                  <a:pt x="5773915" y="1206928"/>
                  <a:pt x="5735746" y="1453564"/>
                </a:cubicBezTo>
                <a:cubicBezTo>
                  <a:pt x="5730908" y="1676116"/>
                  <a:pt x="5729787" y="1898781"/>
                  <a:pt x="5721232" y="2121221"/>
                </a:cubicBezTo>
                <a:cubicBezTo>
                  <a:pt x="5720101" y="2150628"/>
                  <a:pt x="5712141" y="2179381"/>
                  <a:pt x="5706718" y="2208306"/>
                </a:cubicBezTo>
                <a:cubicBezTo>
                  <a:pt x="5697625" y="2256800"/>
                  <a:pt x="5684666" y="2304606"/>
                  <a:pt x="5677689" y="2353449"/>
                </a:cubicBezTo>
                <a:cubicBezTo>
                  <a:pt x="5641208" y="2608823"/>
                  <a:pt x="5686176" y="2289800"/>
                  <a:pt x="5648660" y="2571164"/>
                </a:cubicBezTo>
                <a:cubicBezTo>
                  <a:pt x="5643798" y="2607632"/>
                  <a:pt x="5639681" y="2676209"/>
                  <a:pt x="5619632" y="2716306"/>
                </a:cubicBezTo>
                <a:cubicBezTo>
                  <a:pt x="5611831" y="2731908"/>
                  <a:pt x="5600742" y="2745654"/>
                  <a:pt x="5590603" y="2759849"/>
                </a:cubicBezTo>
                <a:cubicBezTo>
                  <a:pt x="5576543" y="2779534"/>
                  <a:pt x="5562989" y="2799701"/>
                  <a:pt x="5547060" y="2817906"/>
                </a:cubicBezTo>
                <a:cubicBezTo>
                  <a:pt x="5514463" y="2855160"/>
                  <a:pt x="5473276" y="2893050"/>
                  <a:pt x="5430946" y="2919506"/>
                </a:cubicBezTo>
                <a:cubicBezTo>
                  <a:pt x="5412598" y="2930973"/>
                  <a:pt x="5391675" y="2937800"/>
                  <a:pt x="5372889" y="2948535"/>
                </a:cubicBezTo>
                <a:cubicBezTo>
                  <a:pt x="5357743" y="2957190"/>
                  <a:pt x="5344948" y="2969763"/>
                  <a:pt x="5329346" y="2977564"/>
                </a:cubicBezTo>
                <a:cubicBezTo>
                  <a:pt x="5315662" y="2984406"/>
                  <a:pt x="5300008" y="2986396"/>
                  <a:pt x="5285803" y="2992078"/>
                </a:cubicBezTo>
                <a:cubicBezTo>
                  <a:pt x="5251592" y="3005762"/>
                  <a:pt x="5218830" y="3023029"/>
                  <a:pt x="5184203" y="3035621"/>
                </a:cubicBezTo>
                <a:cubicBezTo>
                  <a:pt x="5130694" y="3055079"/>
                  <a:pt x="5063053" y="3056492"/>
                  <a:pt x="5010032" y="3064649"/>
                </a:cubicBezTo>
                <a:cubicBezTo>
                  <a:pt x="4985649" y="3068400"/>
                  <a:pt x="4961794" y="3075108"/>
                  <a:pt x="4937460" y="3079164"/>
                </a:cubicBezTo>
                <a:cubicBezTo>
                  <a:pt x="4903715" y="3084788"/>
                  <a:pt x="4869727" y="3088840"/>
                  <a:pt x="4835860" y="3093678"/>
                </a:cubicBezTo>
                <a:cubicBezTo>
                  <a:pt x="4641979" y="3202061"/>
                  <a:pt x="4545110" y="3367055"/>
                  <a:pt x="4254217" y="3418827"/>
                </a:cubicBezTo>
                <a:cubicBezTo>
                  <a:pt x="3963324" y="3470599"/>
                  <a:pt x="3487761" y="3413110"/>
                  <a:pt x="3090501" y="3404311"/>
                </a:cubicBezTo>
                <a:cubicBezTo>
                  <a:pt x="2693241" y="3395512"/>
                  <a:pt x="2140185" y="3360565"/>
                  <a:pt x="1870656" y="3366034"/>
                </a:cubicBezTo>
                <a:cubicBezTo>
                  <a:pt x="1601127" y="3371503"/>
                  <a:pt x="1581469" y="3460747"/>
                  <a:pt x="1473327" y="3437126"/>
                </a:cubicBezTo>
                <a:cubicBezTo>
                  <a:pt x="1365185" y="3413505"/>
                  <a:pt x="1280657" y="3254938"/>
                  <a:pt x="1221803" y="3224306"/>
                </a:cubicBezTo>
                <a:cubicBezTo>
                  <a:pt x="1162949" y="3193674"/>
                  <a:pt x="1153617" y="3242197"/>
                  <a:pt x="1120203" y="3253335"/>
                </a:cubicBezTo>
                <a:cubicBezTo>
                  <a:pt x="1033626" y="3282195"/>
                  <a:pt x="1055432" y="3287671"/>
                  <a:pt x="960546" y="3311392"/>
                </a:cubicBezTo>
                <a:cubicBezTo>
                  <a:pt x="931996" y="3318529"/>
                  <a:pt x="902489" y="3321068"/>
                  <a:pt x="873460" y="3325906"/>
                </a:cubicBezTo>
                <a:cubicBezTo>
                  <a:pt x="820241" y="3321068"/>
                  <a:pt x="766326" y="3321240"/>
                  <a:pt x="713803" y="3311392"/>
                </a:cubicBezTo>
                <a:cubicBezTo>
                  <a:pt x="641833" y="3297898"/>
                  <a:pt x="626661" y="3266489"/>
                  <a:pt x="568660" y="3224306"/>
                </a:cubicBezTo>
                <a:cubicBezTo>
                  <a:pt x="483650" y="3162480"/>
                  <a:pt x="486753" y="3181966"/>
                  <a:pt x="423518" y="3108192"/>
                </a:cubicBezTo>
                <a:cubicBezTo>
                  <a:pt x="412165" y="3094947"/>
                  <a:pt x="406223" y="3077557"/>
                  <a:pt x="394489" y="3064649"/>
                </a:cubicBezTo>
                <a:cubicBezTo>
                  <a:pt x="357669" y="3024147"/>
                  <a:pt x="278375" y="2948535"/>
                  <a:pt x="278375" y="2948535"/>
                </a:cubicBezTo>
                <a:cubicBezTo>
                  <a:pt x="189282" y="2725806"/>
                  <a:pt x="309084" y="2997673"/>
                  <a:pt x="205803" y="2832421"/>
                </a:cubicBezTo>
                <a:cubicBezTo>
                  <a:pt x="191995" y="2810327"/>
                  <a:pt x="187356" y="2783658"/>
                  <a:pt x="176775" y="2759849"/>
                </a:cubicBezTo>
                <a:cubicBezTo>
                  <a:pt x="167988" y="2740077"/>
                  <a:pt x="157422" y="2721144"/>
                  <a:pt x="147746" y="2701792"/>
                </a:cubicBezTo>
                <a:cubicBezTo>
                  <a:pt x="142908" y="2682440"/>
                  <a:pt x="143129" y="2661055"/>
                  <a:pt x="133232" y="2643735"/>
                </a:cubicBezTo>
                <a:cubicBezTo>
                  <a:pt x="123048" y="2625913"/>
                  <a:pt x="102830" y="2615961"/>
                  <a:pt x="89689" y="2600192"/>
                </a:cubicBezTo>
                <a:cubicBezTo>
                  <a:pt x="78522" y="2586791"/>
                  <a:pt x="70336" y="2571163"/>
                  <a:pt x="60660" y="2556649"/>
                </a:cubicBezTo>
                <a:cubicBezTo>
                  <a:pt x="25324" y="2450639"/>
                  <a:pt x="39053" y="2499249"/>
                  <a:pt x="17118" y="2411506"/>
                </a:cubicBezTo>
                <a:cubicBezTo>
                  <a:pt x="12280" y="2353449"/>
                  <a:pt x="2603" y="2295593"/>
                  <a:pt x="2603" y="2237335"/>
                </a:cubicBezTo>
                <a:cubicBezTo>
                  <a:pt x="2603" y="1498508"/>
                  <a:pt x="-12871" y="1938301"/>
                  <a:pt x="31632" y="1671278"/>
                </a:cubicBezTo>
                <a:cubicBezTo>
                  <a:pt x="37256" y="1637533"/>
                  <a:pt x="39437" y="1603224"/>
                  <a:pt x="46146" y="1569678"/>
                </a:cubicBezTo>
                <a:cubicBezTo>
                  <a:pt x="49146" y="1554676"/>
                  <a:pt x="57220" y="1541043"/>
                  <a:pt x="60660" y="1526135"/>
                </a:cubicBezTo>
                <a:cubicBezTo>
                  <a:pt x="71754" y="1478059"/>
                  <a:pt x="82712" y="1429835"/>
                  <a:pt x="89689" y="1380992"/>
                </a:cubicBezTo>
                <a:cubicBezTo>
                  <a:pt x="94527" y="1347125"/>
                  <a:pt x="94373" y="1312160"/>
                  <a:pt x="104203" y="1279392"/>
                </a:cubicBezTo>
                <a:cubicBezTo>
                  <a:pt x="109216" y="1262684"/>
                  <a:pt x="123556" y="1250363"/>
                  <a:pt x="133232" y="1235849"/>
                </a:cubicBezTo>
                <a:cubicBezTo>
                  <a:pt x="138752" y="1208249"/>
                  <a:pt x="147384" y="1149488"/>
                  <a:pt x="162260" y="1119735"/>
                </a:cubicBezTo>
                <a:cubicBezTo>
                  <a:pt x="170061" y="1104133"/>
                  <a:pt x="181613" y="1090706"/>
                  <a:pt x="191289" y="1076192"/>
                </a:cubicBezTo>
                <a:cubicBezTo>
                  <a:pt x="235328" y="944072"/>
                  <a:pt x="167774" y="1152740"/>
                  <a:pt x="220318" y="960078"/>
                </a:cubicBezTo>
                <a:cubicBezTo>
                  <a:pt x="228369" y="930557"/>
                  <a:pt x="239670" y="902021"/>
                  <a:pt x="249346" y="872992"/>
                </a:cubicBezTo>
                <a:cubicBezTo>
                  <a:pt x="254184" y="858478"/>
                  <a:pt x="227473" y="853640"/>
                  <a:pt x="263860" y="829449"/>
                </a:cubicBezTo>
                <a:cubicBezTo>
                  <a:pt x="300247" y="805259"/>
                  <a:pt x="467669" y="777252"/>
                  <a:pt x="467669" y="727849"/>
                </a:cubicBezTo>
              </a:path>
            </a:pathLst>
          </a:custGeom>
          <a:solidFill>
            <a:srgbClr val="33AD23">
              <a:alpha val="81000"/>
            </a:srgbClr>
          </a:solidFill>
          <a:ln w="9525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/>
          </a:p>
        </p:txBody>
      </p:sp>
      <p:sp>
        <p:nvSpPr>
          <p:cNvPr id="10" name="Freeform 9"/>
          <p:cNvSpPr/>
          <p:nvPr/>
        </p:nvSpPr>
        <p:spPr>
          <a:xfrm rot="5034752">
            <a:off x="3310071" y="4998012"/>
            <a:ext cx="999857" cy="828432"/>
          </a:xfrm>
          <a:custGeom>
            <a:avLst/>
            <a:gdLst>
              <a:gd name="connsiteX0" fmla="*/ 41914 w 999857"/>
              <a:gd name="connsiteY0" fmla="*/ 246743 h 828432"/>
              <a:gd name="connsiteX1" fmla="*/ 85457 w 999857"/>
              <a:gd name="connsiteY1" fmla="*/ 159657 h 828432"/>
              <a:gd name="connsiteX2" fmla="*/ 259629 w 999857"/>
              <a:gd name="connsiteY2" fmla="*/ 14515 h 828432"/>
              <a:gd name="connsiteX3" fmla="*/ 303171 w 999857"/>
              <a:gd name="connsiteY3" fmla="*/ 0 h 828432"/>
              <a:gd name="connsiteX4" fmla="*/ 506371 w 999857"/>
              <a:gd name="connsiteY4" fmla="*/ 14515 h 828432"/>
              <a:gd name="connsiteX5" fmla="*/ 607971 w 999857"/>
              <a:gd name="connsiteY5" fmla="*/ 43543 h 828432"/>
              <a:gd name="connsiteX6" fmla="*/ 738600 w 999857"/>
              <a:gd name="connsiteY6" fmla="*/ 130629 h 828432"/>
              <a:gd name="connsiteX7" fmla="*/ 840200 w 999857"/>
              <a:gd name="connsiteY7" fmla="*/ 203200 h 828432"/>
              <a:gd name="connsiteX8" fmla="*/ 869229 w 999857"/>
              <a:gd name="connsiteY8" fmla="*/ 246743 h 828432"/>
              <a:gd name="connsiteX9" fmla="*/ 941800 w 999857"/>
              <a:gd name="connsiteY9" fmla="*/ 304800 h 828432"/>
              <a:gd name="connsiteX10" fmla="*/ 999857 w 999857"/>
              <a:gd name="connsiteY10" fmla="*/ 391886 h 828432"/>
              <a:gd name="connsiteX11" fmla="*/ 985343 w 999857"/>
              <a:gd name="connsiteY11" fmla="*/ 537029 h 828432"/>
              <a:gd name="connsiteX12" fmla="*/ 941800 w 999857"/>
              <a:gd name="connsiteY12" fmla="*/ 609600 h 828432"/>
              <a:gd name="connsiteX13" fmla="*/ 796657 w 999857"/>
              <a:gd name="connsiteY13" fmla="*/ 740229 h 828432"/>
              <a:gd name="connsiteX14" fmla="*/ 753114 w 999857"/>
              <a:gd name="connsiteY14" fmla="*/ 754743 h 828432"/>
              <a:gd name="connsiteX15" fmla="*/ 172543 w 999857"/>
              <a:gd name="connsiteY15" fmla="*/ 769257 h 828432"/>
              <a:gd name="connsiteX16" fmla="*/ 114486 w 999857"/>
              <a:gd name="connsiteY16" fmla="*/ 725715 h 828432"/>
              <a:gd name="connsiteX17" fmla="*/ 70943 w 999857"/>
              <a:gd name="connsiteY17" fmla="*/ 696686 h 828432"/>
              <a:gd name="connsiteX18" fmla="*/ 27400 w 999857"/>
              <a:gd name="connsiteY18" fmla="*/ 638629 h 828432"/>
              <a:gd name="connsiteX19" fmla="*/ 27400 w 999857"/>
              <a:gd name="connsiteY19" fmla="*/ 275772 h 828432"/>
              <a:gd name="connsiteX20" fmla="*/ 85457 w 999857"/>
              <a:gd name="connsiteY20" fmla="*/ 217715 h 828432"/>
              <a:gd name="connsiteX21" fmla="*/ 158029 w 999857"/>
              <a:gd name="connsiteY21" fmla="*/ 217715 h 828432"/>
              <a:gd name="connsiteX22" fmla="*/ 99971 w 999857"/>
              <a:gd name="connsiteY22" fmla="*/ 319315 h 828432"/>
              <a:gd name="connsiteX23" fmla="*/ 85457 w 999857"/>
              <a:gd name="connsiteY23" fmla="*/ 362857 h 828432"/>
              <a:gd name="connsiteX24" fmla="*/ 56429 w 999857"/>
              <a:gd name="connsiteY24" fmla="*/ 420915 h 828432"/>
              <a:gd name="connsiteX25" fmla="*/ 99971 w 999857"/>
              <a:gd name="connsiteY25" fmla="*/ 391886 h 828432"/>
              <a:gd name="connsiteX26" fmla="*/ 201571 w 999857"/>
              <a:gd name="connsiteY26" fmla="*/ 246743 h 828432"/>
              <a:gd name="connsiteX27" fmla="*/ 230600 w 999857"/>
              <a:gd name="connsiteY27" fmla="*/ 203200 h 828432"/>
              <a:gd name="connsiteX28" fmla="*/ 259629 w 999857"/>
              <a:gd name="connsiteY28" fmla="*/ 145143 h 828432"/>
              <a:gd name="connsiteX29" fmla="*/ 303171 w 999857"/>
              <a:gd name="connsiteY29" fmla="*/ 87086 h 828432"/>
              <a:gd name="connsiteX30" fmla="*/ 332200 w 999857"/>
              <a:gd name="connsiteY30" fmla="*/ 29029 h 828432"/>
              <a:gd name="connsiteX31" fmla="*/ 288657 w 999857"/>
              <a:gd name="connsiteY31" fmla="*/ 188686 h 828432"/>
              <a:gd name="connsiteX32" fmla="*/ 274143 w 999857"/>
              <a:gd name="connsiteY32" fmla="*/ 261257 h 828432"/>
              <a:gd name="connsiteX33" fmla="*/ 230600 w 999857"/>
              <a:gd name="connsiteY33" fmla="*/ 362857 h 828432"/>
              <a:gd name="connsiteX34" fmla="*/ 201571 w 999857"/>
              <a:gd name="connsiteY34" fmla="*/ 508000 h 828432"/>
              <a:gd name="connsiteX35" fmla="*/ 303171 w 999857"/>
              <a:gd name="connsiteY35" fmla="*/ 290286 h 828432"/>
              <a:gd name="connsiteX36" fmla="*/ 346714 w 999857"/>
              <a:gd name="connsiteY36" fmla="*/ 188686 h 828432"/>
              <a:gd name="connsiteX37" fmla="*/ 404771 w 999857"/>
              <a:gd name="connsiteY37" fmla="*/ 101600 h 828432"/>
              <a:gd name="connsiteX38" fmla="*/ 346714 w 999857"/>
              <a:gd name="connsiteY38" fmla="*/ 217715 h 828432"/>
              <a:gd name="connsiteX39" fmla="*/ 317686 w 999857"/>
              <a:gd name="connsiteY39" fmla="*/ 261257 h 828432"/>
              <a:gd name="connsiteX40" fmla="*/ 230600 w 999857"/>
              <a:gd name="connsiteY40" fmla="*/ 391886 h 828432"/>
              <a:gd name="connsiteX41" fmla="*/ 216086 w 999857"/>
              <a:gd name="connsiteY41" fmla="*/ 449943 h 828432"/>
              <a:gd name="connsiteX42" fmla="*/ 201571 w 999857"/>
              <a:gd name="connsiteY42" fmla="*/ 493486 h 828432"/>
              <a:gd name="connsiteX43" fmla="*/ 274143 w 999857"/>
              <a:gd name="connsiteY43" fmla="*/ 464457 h 828432"/>
              <a:gd name="connsiteX44" fmla="*/ 404771 w 999857"/>
              <a:gd name="connsiteY44" fmla="*/ 348343 h 828432"/>
              <a:gd name="connsiteX45" fmla="*/ 433800 w 999857"/>
              <a:gd name="connsiteY45" fmla="*/ 304800 h 828432"/>
              <a:gd name="connsiteX46" fmla="*/ 491857 w 999857"/>
              <a:gd name="connsiteY46" fmla="*/ 246743 h 828432"/>
              <a:gd name="connsiteX47" fmla="*/ 433800 w 999857"/>
              <a:gd name="connsiteY47" fmla="*/ 362857 h 828432"/>
              <a:gd name="connsiteX48" fmla="*/ 419286 w 999857"/>
              <a:gd name="connsiteY48" fmla="*/ 435429 h 828432"/>
              <a:gd name="connsiteX49" fmla="*/ 375743 w 999857"/>
              <a:gd name="connsiteY49" fmla="*/ 537029 h 828432"/>
              <a:gd name="connsiteX50" fmla="*/ 332200 w 999857"/>
              <a:gd name="connsiteY50" fmla="*/ 682172 h 828432"/>
              <a:gd name="connsiteX51" fmla="*/ 317686 w 999857"/>
              <a:gd name="connsiteY51" fmla="*/ 740229 h 828432"/>
              <a:gd name="connsiteX52" fmla="*/ 346714 w 999857"/>
              <a:gd name="connsiteY52" fmla="*/ 653143 h 828432"/>
              <a:gd name="connsiteX53" fmla="*/ 375743 w 999857"/>
              <a:gd name="connsiteY53" fmla="*/ 580572 h 828432"/>
              <a:gd name="connsiteX54" fmla="*/ 433800 w 999857"/>
              <a:gd name="connsiteY54" fmla="*/ 478972 h 828432"/>
              <a:gd name="connsiteX55" fmla="*/ 477343 w 999857"/>
              <a:gd name="connsiteY55" fmla="*/ 406400 h 828432"/>
              <a:gd name="connsiteX56" fmla="*/ 535400 w 999857"/>
              <a:gd name="connsiteY56" fmla="*/ 319315 h 828432"/>
              <a:gd name="connsiteX57" fmla="*/ 593457 w 999857"/>
              <a:gd name="connsiteY57" fmla="*/ 217715 h 828432"/>
              <a:gd name="connsiteX58" fmla="*/ 637000 w 999857"/>
              <a:gd name="connsiteY58" fmla="*/ 188686 h 828432"/>
              <a:gd name="connsiteX59" fmla="*/ 564429 w 999857"/>
              <a:gd name="connsiteY59" fmla="*/ 377372 h 828432"/>
              <a:gd name="connsiteX60" fmla="*/ 520886 w 999857"/>
              <a:gd name="connsiteY60" fmla="*/ 653143 h 828432"/>
              <a:gd name="connsiteX61" fmla="*/ 506371 w 999857"/>
              <a:gd name="connsiteY61" fmla="*/ 754743 h 828432"/>
              <a:gd name="connsiteX62" fmla="*/ 520886 w 999857"/>
              <a:gd name="connsiteY62" fmla="*/ 711200 h 828432"/>
              <a:gd name="connsiteX63" fmla="*/ 564429 w 999857"/>
              <a:gd name="connsiteY63" fmla="*/ 638629 h 828432"/>
              <a:gd name="connsiteX64" fmla="*/ 593457 w 999857"/>
              <a:gd name="connsiteY64" fmla="*/ 580572 h 828432"/>
              <a:gd name="connsiteX65" fmla="*/ 637000 w 999857"/>
              <a:gd name="connsiteY65" fmla="*/ 508000 h 828432"/>
              <a:gd name="connsiteX66" fmla="*/ 651514 w 999857"/>
              <a:gd name="connsiteY66" fmla="*/ 464457 h 828432"/>
              <a:gd name="connsiteX67" fmla="*/ 680543 w 999857"/>
              <a:gd name="connsiteY67" fmla="*/ 391886 h 828432"/>
              <a:gd name="connsiteX68" fmla="*/ 709571 w 999857"/>
              <a:gd name="connsiteY68" fmla="*/ 348343 h 828432"/>
              <a:gd name="connsiteX69" fmla="*/ 753114 w 999857"/>
              <a:gd name="connsiteY69" fmla="*/ 261257 h 828432"/>
              <a:gd name="connsiteX70" fmla="*/ 767629 w 999857"/>
              <a:gd name="connsiteY70" fmla="*/ 595086 h 828432"/>
              <a:gd name="connsiteX71" fmla="*/ 753114 w 999857"/>
              <a:gd name="connsiteY71" fmla="*/ 638629 h 828432"/>
              <a:gd name="connsiteX72" fmla="*/ 796657 w 999857"/>
              <a:gd name="connsiteY72" fmla="*/ 566057 h 828432"/>
              <a:gd name="connsiteX73" fmla="*/ 854714 w 999857"/>
              <a:gd name="connsiteY73" fmla="*/ 464457 h 828432"/>
              <a:gd name="connsiteX74" fmla="*/ 869229 w 999857"/>
              <a:gd name="connsiteY74" fmla="*/ 406400 h 828432"/>
              <a:gd name="connsiteX75" fmla="*/ 883743 w 999857"/>
              <a:gd name="connsiteY75" fmla="*/ 362857 h 828432"/>
              <a:gd name="connsiteX76" fmla="*/ 912771 w 999857"/>
              <a:gd name="connsiteY76" fmla="*/ 420915 h 828432"/>
              <a:gd name="connsiteX77" fmla="*/ 825686 w 999857"/>
              <a:gd name="connsiteY77" fmla="*/ 653143 h 828432"/>
              <a:gd name="connsiteX78" fmla="*/ 753114 w 999857"/>
              <a:gd name="connsiteY78" fmla="*/ 682172 h 828432"/>
              <a:gd name="connsiteX79" fmla="*/ 695057 w 999857"/>
              <a:gd name="connsiteY79" fmla="*/ 740229 h 828432"/>
              <a:gd name="connsiteX80" fmla="*/ 651514 w 999857"/>
              <a:gd name="connsiteY80" fmla="*/ 754743 h 828432"/>
              <a:gd name="connsiteX81" fmla="*/ 419286 w 999857"/>
              <a:gd name="connsiteY81" fmla="*/ 725715 h 828432"/>
              <a:gd name="connsiteX82" fmla="*/ 361229 w 999857"/>
              <a:gd name="connsiteY82" fmla="*/ 711200 h 828432"/>
              <a:gd name="connsiteX83" fmla="*/ 274143 w 999857"/>
              <a:gd name="connsiteY83" fmla="*/ 682172 h 828432"/>
              <a:gd name="connsiteX84" fmla="*/ 216086 w 999857"/>
              <a:gd name="connsiteY84" fmla="*/ 667657 h 828432"/>
              <a:gd name="connsiteX85" fmla="*/ 158029 w 999857"/>
              <a:gd name="connsiteY85" fmla="*/ 638629 h 828432"/>
              <a:gd name="connsiteX86" fmla="*/ 85457 w 999857"/>
              <a:gd name="connsiteY86" fmla="*/ 551543 h 828432"/>
              <a:gd name="connsiteX87" fmla="*/ 41914 w 999857"/>
              <a:gd name="connsiteY87" fmla="*/ 493486 h 828432"/>
              <a:gd name="connsiteX88" fmla="*/ 27400 w 999857"/>
              <a:gd name="connsiteY88" fmla="*/ 420915 h 828432"/>
              <a:gd name="connsiteX89" fmla="*/ 85457 w 999857"/>
              <a:gd name="connsiteY89" fmla="*/ 217715 h 828432"/>
              <a:gd name="connsiteX90" fmla="*/ 114486 w 999857"/>
              <a:gd name="connsiteY90" fmla="*/ 174172 h 828432"/>
              <a:gd name="connsiteX91" fmla="*/ 172543 w 999857"/>
              <a:gd name="connsiteY91" fmla="*/ 159657 h 828432"/>
              <a:gd name="connsiteX92" fmla="*/ 288657 w 999857"/>
              <a:gd name="connsiteY92" fmla="*/ 116115 h 828432"/>
              <a:gd name="connsiteX93" fmla="*/ 419286 w 999857"/>
              <a:gd name="connsiteY93" fmla="*/ 145143 h 828432"/>
              <a:gd name="connsiteX94" fmla="*/ 477343 w 999857"/>
              <a:gd name="connsiteY94" fmla="*/ 261257 h 828432"/>
              <a:gd name="connsiteX95" fmla="*/ 520886 w 999857"/>
              <a:gd name="connsiteY95" fmla="*/ 348343 h 828432"/>
              <a:gd name="connsiteX96" fmla="*/ 549914 w 999857"/>
              <a:gd name="connsiteY96" fmla="*/ 449943 h 828432"/>
              <a:gd name="connsiteX97" fmla="*/ 564429 w 999857"/>
              <a:gd name="connsiteY97" fmla="*/ 493486 h 828432"/>
              <a:gd name="connsiteX98" fmla="*/ 578943 w 999857"/>
              <a:gd name="connsiteY98" fmla="*/ 551543 h 828432"/>
              <a:gd name="connsiteX99" fmla="*/ 622486 w 999857"/>
              <a:gd name="connsiteY99" fmla="*/ 682172 h 828432"/>
              <a:gd name="connsiteX100" fmla="*/ 637000 w 999857"/>
              <a:gd name="connsiteY100" fmla="*/ 740229 h 828432"/>
              <a:gd name="connsiteX101" fmla="*/ 303171 w 999857"/>
              <a:gd name="connsiteY101" fmla="*/ 362857 h 828432"/>
              <a:gd name="connsiteX102" fmla="*/ 172543 w 999857"/>
              <a:gd name="connsiteY102" fmla="*/ 188686 h 828432"/>
              <a:gd name="connsiteX103" fmla="*/ 129000 w 999857"/>
              <a:gd name="connsiteY103" fmla="*/ 130629 h 828432"/>
              <a:gd name="connsiteX104" fmla="*/ 201571 w 999857"/>
              <a:gd name="connsiteY104" fmla="*/ 159657 h 828432"/>
              <a:gd name="connsiteX105" fmla="*/ 303171 w 999857"/>
              <a:gd name="connsiteY105" fmla="*/ 188686 h 828432"/>
              <a:gd name="connsiteX106" fmla="*/ 477343 w 999857"/>
              <a:gd name="connsiteY106" fmla="*/ 319315 h 828432"/>
              <a:gd name="connsiteX107" fmla="*/ 520886 w 999857"/>
              <a:gd name="connsiteY107" fmla="*/ 333829 h 828432"/>
              <a:gd name="connsiteX108" fmla="*/ 578943 w 999857"/>
              <a:gd name="connsiteY108" fmla="*/ 362857 h 828432"/>
              <a:gd name="connsiteX109" fmla="*/ 753114 w 999857"/>
              <a:gd name="connsiteY109" fmla="*/ 377372 h 828432"/>
              <a:gd name="connsiteX110" fmla="*/ 796657 w 999857"/>
              <a:gd name="connsiteY110" fmla="*/ 391886 h 828432"/>
              <a:gd name="connsiteX111" fmla="*/ 825686 w 999857"/>
              <a:gd name="connsiteY111" fmla="*/ 290286 h 828432"/>
              <a:gd name="connsiteX112" fmla="*/ 767629 w 999857"/>
              <a:gd name="connsiteY112" fmla="*/ 261257 h 828432"/>
              <a:gd name="connsiteX113" fmla="*/ 724086 w 999857"/>
              <a:gd name="connsiteY113" fmla="*/ 232229 h 828432"/>
              <a:gd name="connsiteX114" fmla="*/ 622486 w 999857"/>
              <a:gd name="connsiteY114" fmla="*/ 188686 h 828432"/>
              <a:gd name="connsiteX115" fmla="*/ 520886 w 999857"/>
              <a:gd name="connsiteY115" fmla="*/ 130629 h 828432"/>
              <a:gd name="connsiteX116" fmla="*/ 477343 w 999857"/>
              <a:gd name="connsiteY116" fmla="*/ 116115 h 828432"/>
              <a:gd name="connsiteX117" fmla="*/ 390257 w 999857"/>
              <a:gd name="connsiteY117" fmla="*/ 261257 h 828432"/>
              <a:gd name="connsiteX118" fmla="*/ 404771 w 999857"/>
              <a:gd name="connsiteY118" fmla="*/ 464457 h 828432"/>
              <a:gd name="connsiteX119" fmla="*/ 462829 w 999857"/>
              <a:gd name="connsiteY119" fmla="*/ 493486 h 828432"/>
              <a:gd name="connsiteX120" fmla="*/ 709571 w 999857"/>
              <a:gd name="connsiteY120" fmla="*/ 537029 h 828432"/>
              <a:gd name="connsiteX121" fmla="*/ 753114 w 999857"/>
              <a:gd name="connsiteY121" fmla="*/ 551543 h 828432"/>
              <a:gd name="connsiteX122" fmla="*/ 767629 w 999857"/>
              <a:gd name="connsiteY122" fmla="*/ 595086 h 828432"/>
              <a:gd name="connsiteX123" fmla="*/ 637000 w 999857"/>
              <a:gd name="connsiteY123" fmla="*/ 638629 h 828432"/>
              <a:gd name="connsiteX124" fmla="*/ 549914 w 999857"/>
              <a:gd name="connsiteY124" fmla="*/ 609600 h 828432"/>
              <a:gd name="connsiteX125" fmla="*/ 491857 w 999857"/>
              <a:gd name="connsiteY125" fmla="*/ 595086 h 828432"/>
              <a:gd name="connsiteX126" fmla="*/ 404771 w 999857"/>
              <a:gd name="connsiteY126" fmla="*/ 566057 h 828432"/>
              <a:gd name="connsiteX127" fmla="*/ 361229 w 999857"/>
              <a:gd name="connsiteY127" fmla="*/ 551543 h 828432"/>
              <a:gd name="connsiteX128" fmla="*/ 288657 w 999857"/>
              <a:gd name="connsiteY128" fmla="*/ 522515 h 828432"/>
              <a:gd name="connsiteX129" fmla="*/ 201571 w 999857"/>
              <a:gd name="connsiteY129" fmla="*/ 464457 h 828432"/>
              <a:gd name="connsiteX130" fmla="*/ 187057 w 999857"/>
              <a:gd name="connsiteY130" fmla="*/ 522515 h 828432"/>
              <a:gd name="connsiteX131" fmla="*/ 230600 w 999857"/>
              <a:gd name="connsiteY131" fmla="*/ 624115 h 828432"/>
              <a:gd name="connsiteX132" fmla="*/ 114486 w 999857"/>
              <a:gd name="connsiteY132" fmla="*/ 653143 h 828432"/>
              <a:gd name="connsiteX133" fmla="*/ 99971 w 999857"/>
              <a:gd name="connsiteY133" fmla="*/ 595086 h 828432"/>
              <a:gd name="connsiteX134" fmla="*/ 114486 w 999857"/>
              <a:gd name="connsiteY134" fmla="*/ 537029 h 828432"/>
              <a:gd name="connsiteX135" fmla="*/ 216086 w 999857"/>
              <a:gd name="connsiteY135" fmla="*/ 478972 h 828432"/>
              <a:gd name="connsiteX136" fmla="*/ 274143 w 999857"/>
              <a:gd name="connsiteY136" fmla="*/ 493486 h 828432"/>
              <a:gd name="connsiteX137" fmla="*/ 288657 w 999857"/>
              <a:gd name="connsiteY137" fmla="*/ 537029 h 828432"/>
              <a:gd name="connsiteX138" fmla="*/ 303171 w 999857"/>
              <a:gd name="connsiteY138" fmla="*/ 595086 h 828432"/>
              <a:gd name="connsiteX139" fmla="*/ 288657 w 999857"/>
              <a:gd name="connsiteY139" fmla="*/ 696686 h 828432"/>
              <a:gd name="connsiteX140" fmla="*/ 245114 w 999857"/>
              <a:gd name="connsiteY140" fmla="*/ 711200 h 828432"/>
              <a:gd name="connsiteX141" fmla="*/ 158029 w 999857"/>
              <a:gd name="connsiteY141" fmla="*/ 696686 h 828432"/>
              <a:gd name="connsiteX142" fmla="*/ 172543 w 999857"/>
              <a:gd name="connsiteY142" fmla="*/ 391886 h 828432"/>
              <a:gd name="connsiteX143" fmla="*/ 216086 w 999857"/>
              <a:gd name="connsiteY143" fmla="*/ 362857 h 828432"/>
              <a:gd name="connsiteX144" fmla="*/ 288657 w 999857"/>
              <a:gd name="connsiteY144" fmla="*/ 275772 h 828432"/>
              <a:gd name="connsiteX145" fmla="*/ 317686 w 999857"/>
              <a:gd name="connsiteY145" fmla="*/ 232229 h 828432"/>
              <a:gd name="connsiteX146" fmla="*/ 361229 w 999857"/>
              <a:gd name="connsiteY146" fmla="*/ 174172 h 828432"/>
              <a:gd name="connsiteX147" fmla="*/ 390257 w 999857"/>
              <a:gd name="connsiteY147" fmla="*/ 130629 h 828432"/>
              <a:gd name="connsiteX148" fmla="*/ 506371 w 999857"/>
              <a:gd name="connsiteY148" fmla="*/ 87086 h 828432"/>
              <a:gd name="connsiteX149" fmla="*/ 578943 w 999857"/>
              <a:gd name="connsiteY149" fmla="*/ 101600 h 828432"/>
              <a:gd name="connsiteX150" fmla="*/ 622486 w 999857"/>
              <a:gd name="connsiteY150" fmla="*/ 145143 h 828432"/>
              <a:gd name="connsiteX151" fmla="*/ 666029 w 999857"/>
              <a:gd name="connsiteY151" fmla="*/ 159657 h 828432"/>
              <a:gd name="connsiteX152" fmla="*/ 724086 w 999857"/>
              <a:gd name="connsiteY152" fmla="*/ 232229 h 828432"/>
              <a:gd name="connsiteX153" fmla="*/ 767629 w 999857"/>
              <a:gd name="connsiteY153" fmla="*/ 333829 h 828432"/>
              <a:gd name="connsiteX154" fmla="*/ 796657 w 999857"/>
              <a:gd name="connsiteY154" fmla="*/ 377372 h 828432"/>
              <a:gd name="connsiteX155" fmla="*/ 796657 w 999857"/>
              <a:gd name="connsiteY155" fmla="*/ 435429 h 828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</a:cxnLst>
            <a:rect l="l" t="t" r="r" b="b"/>
            <a:pathLst>
              <a:path w="999857" h="828432">
                <a:moveTo>
                  <a:pt x="41914" y="246743"/>
                </a:moveTo>
                <a:cubicBezTo>
                  <a:pt x="56428" y="217714"/>
                  <a:pt x="65669" y="185382"/>
                  <a:pt x="85457" y="159657"/>
                </a:cubicBezTo>
                <a:cubicBezTo>
                  <a:pt x="137312" y="92246"/>
                  <a:pt x="187038" y="50811"/>
                  <a:pt x="259629" y="14515"/>
                </a:cubicBezTo>
                <a:cubicBezTo>
                  <a:pt x="273313" y="7673"/>
                  <a:pt x="288657" y="4838"/>
                  <a:pt x="303171" y="0"/>
                </a:cubicBezTo>
                <a:cubicBezTo>
                  <a:pt x="370904" y="4838"/>
                  <a:pt x="438880" y="7016"/>
                  <a:pt x="506371" y="14515"/>
                </a:cubicBezTo>
                <a:cubicBezTo>
                  <a:pt x="514711" y="15442"/>
                  <a:pt x="595018" y="35987"/>
                  <a:pt x="607971" y="43543"/>
                </a:cubicBezTo>
                <a:cubicBezTo>
                  <a:pt x="653174" y="69912"/>
                  <a:pt x="695057" y="101600"/>
                  <a:pt x="738600" y="130629"/>
                </a:cubicBezTo>
                <a:cubicBezTo>
                  <a:pt x="763328" y="147114"/>
                  <a:pt x="822192" y="185192"/>
                  <a:pt x="840200" y="203200"/>
                </a:cubicBezTo>
                <a:cubicBezTo>
                  <a:pt x="852535" y="215535"/>
                  <a:pt x="856894" y="234408"/>
                  <a:pt x="869229" y="246743"/>
                </a:cubicBezTo>
                <a:cubicBezTo>
                  <a:pt x="891134" y="268648"/>
                  <a:pt x="921076" y="281774"/>
                  <a:pt x="941800" y="304800"/>
                </a:cubicBezTo>
                <a:cubicBezTo>
                  <a:pt x="965139" y="330732"/>
                  <a:pt x="999857" y="391886"/>
                  <a:pt x="999857" y="391886"/>
                </a:cubicBezTo>
                <a:cubicBezTo>
                  <a:pt x="995019" y="440267"/>
                  <a:pt x="997871" y="490048"/>
                  <a:pt x="985343" y="537029"/>
                </a:cubicBezTo>
                <a:cubicBezTo>
                  <a:pt x="978074" y="564287"/>
                  <a:pt x="959664" y="587766"/>
                  <a:pt x="941800" y="609600"/>
                </a:cubicBezTo>
                <a:cubicBezTo>
                  <a:pt x="915515" y="641726"/>
                  <a:pt x="841650" y="714519"/>
                  <a:pt x="796657" y="740229"/>
                </a:cubicBezTo>
                <a:cubicBezTo>
                  <a:pt x="783373" y="747820"/>
                  <a:pt x="767628" y="749905"/>
                  <a:pt x="753114" y="754743"/>
                </a:cubicBezTo>
                <a:cubicBezTo>
                  <a:pt x="565557" y="879782"/>
                  <a:pt x="675836" y="818359"/>
                  <a:pt x="172543" y="769257"/>
                </a:cubicBezTo>
                <a:cubicBezTo>
                  <a:pt x="148467" y="766908"/>
                  <a:pt x="134170" y="739775"/>
                  <a:pt x="114486" y="725715"/>
                </a:cubicBezTo>
                <a:cubicBezTo>
                  <a:pt x="100291" y="715576"/>
                  <a:pt x="83278" y="709021"/>
                  <a:pt x="70943" y="696686"/>
                </a:cubicBezTo>
                <a:cubicBezTo>
                  <a:pt x="53838" y="679581"/>
                  <a:pt x="41914" y="657981"/>
                  <a:pt x="27400" y="638629"/>
                </a:cubicBezTo>
                <a:cubicBezTo>
                  <a:pt x="-19468" y="498021"/>
                  <a:pt x="2870" y="582405"/>
                  <a:pt x="27400" y="275772"/>
                </a:cubicBezTo>
                <a:cubicBezTo>
                  <a:pt x="31642" y="222751"/>
                  <a:pt x="42510" y="232030"/>
                  <a:pt x="85457" y="217715"/>
                </a:cubicBezTo>
                <a:cubicBezTo>
                  <a:pt x="93779" y="209393"/>
                  <a:pt x="158029" y="116678"/>
                  <a:pt x="158029" y="217715"/>
                </a:cubicBezTo>
                <a:cubicBezTo>
                  <a:pt x="158029" y="236130"/>
                  <a:pt x="111308" y="302309"/>
                  <a:pt x="99971" y="319315"/>
                </a:cubicBezTo>
                <a:cubicBezTo>
                  <a:pt x="95133" y="333829"/>
                  <a:pt x="91484" y="348795"/>
                  <a:pt x="85457" y="362857"/>
                </a:cubicBezTo>
                <a:cubicBezTo>
                  <a:pt x="76934" y="382744"/>
                  <a:pt x="46753" y="401562"/>
                  <a:pt x="56429" y="420915"/>
                </a:cubicBezTo>
                <a:cubicBezTo>
                  <a:pt x="64230" y="436517"/>
                  <a:pt x="87636" y="404221"/>
                  <a:pt x="99971" y="391886"/>
                </a:cubicBezTo>
                <a:cubicBezTo>
                  <a:pt x="151383" y="340474"/>
                  <a:pt x="164192" y="306551"/>
                  <a:pt x="201571" y="246743"/>
                </a:cubicBezTo>
                <a:cubicBezTo>
                  <a:pt x="210816" y="231950"/>
                  <a:pt x="221945" y="218346"/>
                  <a:pt x="230600" y="203200"/>
                </a:cubicBezTo>
                <a:cubicBezTo>
                  <a:pt x="241335" y="184414"/>
                  <a:pt x="248162" y="163491"/>
                  <a:pt x="259629" y="145143"/>
                </a:cubicBezTo>
                <a:cubicBezTo>
                  <a:pt x="272450" y="124630"/>
                  <a:pt x="290350" y="107599"/>
                  <a:pt x="303171" y="87086"/>
                </a:cubicBezTo>
                <a:cubicBezTo>
                  <a:pt x="314638" y="68738"/>
                  <a:pt x="335260" y="7610"/>
                  <a:pt x="332200" y="29029"/>
                </a:cubicBezTo>
                <a:cubicBezTo>
                  <a:pt x="324399" y="83637"/>
                  <a:pt x="302036" y="135170"/>
                  <a:pt x="288657" y="188686"/>
                </a:cubicBezTo>
                <a:cubicBezTo>
                  <a:pt x="282674" y="212619"/>
                  <a:pt x="280126" y="237324"/>
                  <a:pt x="274143" y="261257"/>
                </a:cubicBezTo>
                <a:cubicBezTo>
                  <a:pt x="263464" y="303972"/>
                  <a:pt x="251371" y="321316"/>
                  <a:pt x="230600" y="362857"/>
                </a:cubicBezTo>
                <a:cubicBezTo>
                  <a:pt x="220924" y="411238"/>
                  <a:pt x="184247" y="554198"/>
                  <a:pt x="201571" y="508000"/>
                </a:cubicBezTo>
                <a:cubicBezTo>
                  <a:pt x="290033" y="272103"/>
                  <a:pt x="195143" y="506342"/>
                  <a:pt x="303171" y="290286"/>
                </a:cubicBezTo>
                <a:cubicBezTo>
                  <a:pt x="319649" y="257330"/>
                  <a:pt x="329245" y="221128"/>
                  <a:pt x="346714" y="188686"/>
                </a:cubicBezTo>
                <a:cubicBezTo>
                  <a:pt x="363254" y="157968"/>
                  <a:pt x="420373" y="70395"/>
                  <a:pt x="404771" y="101600"/>
                </a:cubicBezTo>
                <a:cubicBezTo>
                  <a:pt x="385419" y="140305"/>
                  <a:pt x="367435" y="179725"/>
                  <a:pt x="346714" y="217715"/>
                </a:cubicBezTo>
                <a:cubicBezTo>
                  <a:pt x="338361" y="233029"/>
                  <a:pt x="326931" y="246465"/>
                  <a:pt x="317686" y="261257"/>
                </a:cubicBezTo>
                <a:cubicBezTo>
                  <a:pt x="247700" y="373235"/>
                  <a:pt x="303072" y="295257"/>
                  <a:pt x="230600" y="391886"/>
                </a:cubicBezTo>
                <a:cubicBezTo>
                  <a:pt x="225762" y="411238"/>
                  <a:pt x="221566" y="430763"/>
                  <a:pt x="216086" y="449943"/>
                </a:cubicBezTo>
                <a:cubicBezTo>
                  <a:pt x="211883" y="464654"/>
                  <a:pt x="186728" y="489775"/>
                  <a:pt x="201571" y="493486"/>
                </a:cubicBezTo>
                <a:cubicBezTo>
                  <a:pt x="226847" y="499805"/>
                  <a:pt x="251802" y="477862"/>
                  <a:pt x="274143" y="464457"/>
                </a:cubicBezTo>
                <a:cubicBezTo>
                  <a:pt x="308308" y="443958"/>
                  <a:pt x="377619" y="380020"/>
                  <a:pt x="404771" y="348343"/>
                </a:cubicBezTo>
                <a:cubicBezTo>
                  <a:pt x="416124" y="335098"/>
                  <a:pt x="422447" y="318045"/>
                  <a:pt x="433800" y="304800"/>
                </a:cubicBezTo>
                <a:cubicBezTo>
                  <a:pt x="451611" y="284020"/>
                  <a:pt x="472505" y="266095"/>
                  <a:pt x="491857" y="246743"/>
                </a:cubicBezTo>
                <a:cubicBezTo>
                  <a:pt x="447498" y="424181"/>
                  <a:pt x="518389" y="172530"/>
                  <a:pt x="433800" y="362857"/>
                </a:cubicBezTo>
                <a:cubicBezTo>
                  <a:pt x="423781" y="385400"/>
                  <a:pt x="427087" y="412025"/>
                  <a:pt x="419286" y="435429"/>
                </a:cubicBezTo>
                <a:cubicBezTo>
                  <a:pt x="407634" y="470384"/>
                  <a:pt x="390257" y="503162"/>
                  <a:pt x="375743" y="537029"/>
                </a:cubicBezTo>
                <a:cubicBezTo>
                  <a:pt x="346195" y="714320"/>
                  <a:pt x="382828" y="547164"/>
                  <a:pt x="332200" y="682172"/>
                </a:cubicBezTo>
                <a:cubicBezTo>
                  <a:pt x="325196" y="700850"/>
                  <a:pt x="308765" y="758071"/>
                  <a:pt x="317686" y="740229"/>
                </a:cubicBezTo>
                <a:cubicBezTo>
                  <a:pt x="331370" y="712860"/>
                  <a:pt x="336257" y="681900"/>
                  <a:pt x="346714" y="653143"/>
                </a:cubicBezTo>
                <a:cubicBezTo>
                  <a:pt x="355618" y="628658"/>
                  <a:pt x="365162" y="604380"/>
                  <a:pt x="375743" y="580572"/>
                </a:cubicBezTo>
                <a:cubicBezTo>
                  <a:pt x="406240" y="511954"/>
                  <a:pt x="397874" y="536453"/>
                  <a:pt x="433800" y="478972"/>
                </a:cubicBezTo>
                <a:cubicBezTo>
                  <a:pt x="448752" y="455049"/>
                  <a:pt x="462197" y="430200"/>
                  <a:pt x="477343" y="406400"/>
                </a:cubicBezTo>
                <a:cubicBezTo>
                  <a:pt x="496073" y="376967"/>
                  <a:pt x="517450" y="349231"/>
                  <a:pt x="535400" y="319315"/>
                </a:cubicBezTo>
                <a:cubicBezTo>
                  <a:pt x="552475" y="290856"/>
                  <a:pt x="568353" y="242819"/>
                  <a:pt x="593457" y="217715"/>
                </a:cubicBezTo>
                <a:cubicBezTo>
                  <a:pt x="605792" y="205380"/>
                  <a:pt x="622486" y="198362"/>
                  <a:pt x="637000" y="188686"/>
                </a:cubicBezTo>
                <a:cubicBezTo>
                  <a:pt x="586615" y="339841"/>
                  <a:pt x="613983" y="278262"/>
                  <a:pt x="564429" y="377372"/>
                </a:cubicBezTo>
                <a:cubicBezTo>
                  <a:pt x="533502" y="624781"/>
                  <a:pt x="560069" y="535591"/>
                  <a:pt x="520886" y="653143"/>
                </a:cubicBezTo>
                <a:cubicBezTo>
                  <a:pt x="516048" y="687010"/>
                  <a:pt x="506371" y="720532"/>
                  <a:pt x="506371" y="754743"/>
                </a:cubicBezTo>
                <a:cubicBezTo>
                  <a:pt x="506371" y="770043"/>
                  <a:pt x="514044" y="724884"/>
                  <a:pt x="520886" y="711200"/>
                </a:cubicBezTo>
                <a:cubicBezTo>
                  <a:pt x="533502" y="685968"/>
                  <a:pt x="550729" y="663290"/>
                  <a:pt x="564429" y="638629"/>
                </a:cubicBezTo>
                <a:cubicBezTo>
                  <a:pt x="574937" y="619715"/>
                  <a:pt x="582949" y="599486"/>
                  <a:pt x="593457" y="580572"/>
                </a:cubicBezTo>
                <a:cubicBezTo>
                  <a:pt x="607157" y="555911"/>
                  <a:pt x="624384" y="533233"/>
                  <a:pt x="637000" y="508000"/>
                </a:cubicBezTo>
                <a:cubicBezTo>
                  <a:pt x="643842" y="494316"/>
                  <a:pt x="646142" y="478782"/>
                  <a:pt x="651514" y="464457"/>
                </a:cubicBezTo>
                <a:cubicBezTo>
                  <a:pt x="660662" y="440062"/>
                  <a:pt x="668891" y="415189"/>
                  <a:pt x="680543" y="391886"/>
                </a:cubicBezTo>
                <a:cubicBezTo>
                  <a:pt x="688344" y="376284"/>
                  <a:pt x="701770" y="363945"/>
                  <a:pt x="709571" y="348343"/>
                </a:cubicBezTo>
                <a:cubicBezTo>
                  <a:pt x="769663" y="228160"/>
                  <a:pt x="669924" y="386044"/>
                  <a:pt x="753114" y="261257"/>
                </a:cubicBezTo>
                <a:cubicBezTo>
                  <a:pt x="834073" y="382694"/>
                  <a:pt x="793074" y="302468"/>
                  <a:pt x="767629" y="595086"/>
                </a:cubicBezTo>
                <a:cubicBezTo>
                  <a:pt x="766304" y="610328"/>
                  <a:pt x="742296" y="649448"/>
                  <a:pt x="753114" y="638629"/>
                </a:cubicBezTo>
                <a:cubicBezTo>
                  <a:pt x="773062" y="618681"/>
                  <a:pt x="782957" y="590718"/>
                  <a:pt x="796657" y="566057"/>
                </a:cubicBezTo>
                <a:cubicBezTo>
                  <a:pt x="858041" y="455566"/>
                  <a:pt x="793889" y="555697"/>
                  <a:pt x="854714" y="464457"/>
                </a:cubicBezTo>
                <a:cubicBezTo>
                  <a:pt x="859552" y="445105"/>
                  <a:pt x="863749" y="425580"/>
                  <a:pt x="869229" y="406400"/>
                </a:cubicBezTo>
                <a:cubicBezTo>
                  <a:pt x="873432" y="391689"/>
                  <a:pt x="869229" y="358019"/>
                  <a:pt x="883743" y="362857"/>
                </a:cubicBezTo>
                <a:cubicBezTo>
                  <a:pt x="904269" y="369700"/>
                  <a:pt x="903095" y="401562"/>
                  <a:pt x="912771" y="420915"/>
                </a:cubicBezTo>
                <a:cubicBezTo>
                  <a:pt x="889441" y="572564"/>
                  <a:pt x="931087" y="594587"/>
                  <a:pt x="825686" y="653143"/>
                </a:cubicBezTo>
                <a:cubicBezTo>
                  <a:pt x="802911" y="665796"/>
                  <a:pt x="777305" y="672496"/>
                  <a:pt x="753114" y="682172"/>
                </a:cubicBezTo>
                <a:cubicBezTo>
                  <a:pt x="733762" y="701524"/>
                  <a:pt x="717328" y="724322"/>
                  <a:pt x="695057" y="740229"/>
                </a:cubicBezTo>
                <a:cubicBezTo>
                  <a:pt x="682607" y="749122"/>
                  <a:pt x="666792" y="755547"/>
                  <a:pt x="651514" y="754743"/>
                </a:cubicBezTo>
                <a:cubicBezTo>
                  <a:pt x="573610" y="750643"/>
                  <a:pt x="496695" y="735391"/>
                  <a:pt x="419286" y="725715"/>
                </a:cubicBezTo>
                <a:cubicBezTo>
                  <a:pt x="399934" y="720877"/>
                  <a:pt x="380336" y="716932"/>
                  <a:pt x="361229" y="711200"/>
                </a:cubicBezTo>
                <a:cubicBezTo>
                  <a:pt x="331921" y="702407"/>
                  <a:pt x="303828" y="689594"/>
                  <a:pt x="274143" y="682172"/>
                </a:cubicBezTo>
                <a:cubicBezTo>
                  <a:pt x="254791" y="677334"/>
                  <a:pt x="234764" y="674661"/>
                  <a:pt x="216086" y="667657"/>
                </a:cubicBezTo>
                <a:cubicBezTo>
                  <a:pt x="195827" y="660060"/>
                  <a:pt x="177381" y="648305"/>
                  <a:pt x="158029" y="638629"/>
                </a:cubicBezTo>
                <a:cubicBezTo>
                  <a:pt x="93870" y="542391"/>
                  <a:pt x="169274" y="649329"/>
                  <a:pt x="85457" y="551543"/>
                </a:cubicBezTo>
                <a:cubicBezTo>
                  <a:pt x="69714" y="533176"/>
                  <a:pt x="56428" y="512838"/>
                  <a:pt x="41914" y="493486"/>
                </a:cubicBezTo>
                <a:cubicBezTo>
                  <a:pt x="37076" y="469296"/>
                  <a:pt x="23552" y="445283"/>
                  <a:pt x="27400" y="420915"/>
                </a:cubicBezTo>
                <a:cubicBezTo>
                  <a:pt x="38387" y="351333"/>
                  <a:pt x="62012" y="284143"/>
                  <a:pt x="85457" y="217715"/>
                </a:cubicBezTo>
                <a:cubicBezTo>
                  <a:pt x="91263" y="201265"/>
                  <a:pt x="99972" y="183848"/>
                  <a:pt x="114486" y="174172"/>
                </a:cubicBezTo>
                <a:cubicBezTo>
                  <a:pt x="131084" y="163107"/>
                  <a:pt x="153865" y="166661"/>
                  <a:pt x="172543" y="159657"/>
                </a:cubicBezTo>
                <a:cubicBezTo>
                  <a:pt x="324331" y="102736"/>
                  <a:pt x="139644" y="153368"/>
                  <a:pt x="288657" y="116115"/>
                </a:cubicBezTo>
                <a:cubicBezTo>
                  <a:pt x="332200" y="125791"/>
                  <a:pt x="378679" y="126685"/>
                  <a:pt x="419286" y="145143"/>
                </a:cubicBezTo>
                <a:cubicBezTo>
                  <a:pt x="440808" y="154926"/>
                  <a:pt x="474632" y="255292"/>
                  <a:pt x="477343" y="261257"/>
                </a:cubicBezTo>
                <a:cubicBezTo>
                  <a:pt x="490773" y="290803"/>
                  <a:pt x="507705" y="318685"/>
                  <a:pt x="520886" y="348343"/>
                </a:cubicBezTo>
                <a:cubicBezTo>
                  <a:pt x="534806" y="379663"/>
                  <a:pt x="540689" y="417654"/>
                  <a:pt x="549914" y="449943"/>
                </a:cubicBezTo>
                <a:cubicBezTo>
                  <a:pt x="554117" y="464654"/>
                  <a:pt x="560226" y="478775"/>
                  <a:pt x="564429" y="493486"/>
                </a:cubicBezTo>
                <a:cubicBezTo>
                  <a:pt x="569909" y="512666"/>
                  <a:pt x="573077" y="532477"/>
                  <a:pt x="578943" y="551543"/>
                </a:cubicBezTo>
                <a:cubicBezTo>
                  <a:pt x="592441" y="595412"/>
                  <a:pt x="611354" y="637644"/>
                  <a:pt x="622486" y="682172"/>
                </a:cubicBezTo>
                <a:cubicBezTo>
                  <a:pt x="627324" y="701524"/>
                  <a:pt x="654105" y="750492"/>
                  <a:pt x="637000" y="740229"/>
                </a:cubicBezTo>
                <a:cubicBezTo>
                  <a:pt x="488979" y="651416"/>
                  <a:pt x="408518" y="489273"/>
                  <a:pt x="303171" y="362857"/>
                </a:cubicBezTo>
                <a:cubicBezTo>
                  <a:pt x="181519" y="216875"/>
                  <a:pt x="276255" y="336846"/>
                  <a:pt x="172543" y="188686"/>
                </a:cubicBezTo>
                <a:cubicBezTo>
                  <a:pt x="158671" y="168868"/>
                  <a:pt x="111895" y="147735"/>
                  <a:pt x="129000" y="130629"/>
                </a:cubicBezTo>
                <a:cubicBezTo>
                  <a:pt x="147422" y="112206"/>
                  <a:pt x="176854" y="151418"/>
                  <a:pt x="201571" y="159657"/>
                </a:cubicBezTo>
                <a:cubicBezTo>
                  <a:pt x="220357" y="165919"/>
                  <a:pt x="282207" y="177039"/>
                  <a:pt x="303171" y="188686"/>
                </a:cubicBezTo>
                <a:cubicBezTo>
                  <a:pt x="460903" y="276315"/>
                  <a:pt x="320992" y="215081"/>
                  <a:pt x="477343" y="319315"/>
                </a:cubicBezTo>
                <a:cubicBezTo>
                  <a:pt x="490073" y="327802"/>
                  <a:pt x="506824" y="327802"/>
                  <a:pt x="520886" y="333829"/>
                </a:cubicBezTo>
                <a:cubicBezTo>
                  <a:pt x="540773" y="342352"/>
                  <a:pt x="557677" y="358870"/>
                  <a:pt x="578943" y="362857"/>
                </a:cubicBezTo>
                <a:cubicBezTo>
                  <a:pt x="636203" y="373593"/>
                  <a:pt x="695057" y="372534"/>
                  <a:pt x="753114" y="377372"/>
                </a:cubicBezTo>
                <a:cubicBezTo>
                  <a:pt x="767628" y="382210"/>
                  <a:pt x="781358" y="391886"/>
                  <a:pt x="796657" y="391886"/>
                </a:cubicBezTo>
                <a:cubicBezTo>
                  <a:pt x="858660" y="391886"/>
                  <a:pt x="860910" y="346644"/>
                  <a:pt x="825686" y="290286"/>
                </a:cubicBezTo>
                <a:cubicBezTo>
                  <a:pt x="814219" y="271938"/>
                  <a:pt x="786415" y="271992"/>
                  <a:pt x="767629" y="261257"/>
                </a:cubicBezTo>
                <a:cubicBezTo>
                  <a:pt x="752483" y="252602"/>
                  <a:pt x="739232" y="240884"/>
                  <a:pt x="724086" y="232229"/>
                </a:cubicBezTo>
                <a:cubicBezTo>
                  <a:pt x="673864" y="203531"/>
                  <a:pt x="671339" y="204970"/>
                  <a:pt x="622486" y="188686"/>
                </a:cubicBezTo>
                <a:cubicBezTo>
                  <a:pt x="578755" y="159532"/>
                  <a:pt x="572449" y="152727"/>
                  <a:pt x="520886" y="130629"/>
                </a:cubicBezTo>
                <a:cubicBezTo>
                  <a:pt x="506824" y="124602"/>
                  <a:pt x="491857" y="120953"/>
                  <a:pt x="477343" y="116115"/>
                </a:cubicBezTo>
                <a:cubicBezTo>
                  <a:pt x="477069" y="116526"/>
                  <a:pt x="391609" y="236914"/>
                  <a:pt x="390257" y="261257"/>
                </a:cubicBezTo>
                <a:cubicBezTo>
                  <a:pt x="386490" y="329058"/>
                  <a:pt x="384516" y="399642"/>
                  <a:pt x="404771" y="464457"/>
                </a:cubicBezTo>
                <a:cubicBezTo>
                  <a:pt x="411225" y="485109"/>
                  <a:pt x="442740" y="485450"/>
                  <a:pt x="462829" y="493486"/>
                </a:cubicBezTo>
                <a:cubicBezTo>
                  <a:pt x="570894" y="536713"/>
                  <a:pt x="571338" y="524463"/>
                  <a:pt x="709571" y="537029"/>
                </a:cubicBezTo>
                <a:cubicBezTo>
                  <a:pt x="724085" y="541867"/>
                  <a:pt x="742296" y="540725"/>
                  <a:pt x="753114" y="551543"/>
                </a:cubicBezTo>
                <a:cubicBezTo>
                  <a:pt x="763932" y="562361"/>
                  <a:pt x="775501" y="581967"/>
                  <a:pt x="767629" y="595086"/>
                </a:cubicBezTo>
                <a:cubicBezTo>
                  <a:pt x="751240" y="622401"/>
                  <a:pt x="658121" y="634405"/>
                  <a:pt x="637000" y="638629"/>
                </a:cubicBezTo>
                <a:cubicBezTo>
                  <a:pt x="607971" y="628953"/>
                  <a:pt x="579222" y="618393"/>
                  <a:pt x="549914" y="609600"/>
                </a:cubicBezTo>
                <a:cubicBezTo>
                  <a:pt x="530807" y="603868"/>
                  <a:pt x="510964" y="600818"/>
                  <a:pt x="491857" y="595086"/>
                </a:cubicBezTo>
                <a:cubicBezTo>
                  <a:pt x="462549" y="586293"/>
                  <a:pt x="433800" y="575733"/>
                  <a:pt x="404771" y="566057"/>
                </a:cubicBezTo>
                <a:cubicBezTo>
                  <a:pt x="390257" y="561219"/>
                  <a:pt x="375434" y="557225"/>
                  <a:pt x="361229" y="551543"/>
                </a:cubicBezTo>
                <a:cubicBezTo>
                  <a:pt x="337038" y="541867"/>
                  <a:pt x="311530" y="534991"/>
                  <a:pt x="288657" y="522515"/>
                </a:cubicBezTo>
                <a:cubicBezTo>
                  <a:pt x="258029" y="505809"/>
                  <a:pt x="201571" y="464457"/>
                  <a:pt x="201571" y="464457"/>
                </a:cubicBezTo>
                <a:cubicBezTo>
                  <a:pt x="196733" y="483810"/>
                  <a:pt x="187057" y="502567"/>
                  <a:pt x="187057" y="522515"/>
                </a:cubicBezTo>
                <a:cubicBezTo>
                  <a:pt x="187057" y="569378"/>
                  <a:pt x="206898" y="588562"/>
                  <a:pt x="230600" y="624115"/>
                </a:cubicBezTo>
                <a:cubicBezTo>
                  <a:pt x="200535" y="669211"/>
                  <a:pt x="192984" y="709213"/>
                  <a:pt x="114486" y="653143"/>
                </a:cubicBezTo>
                <a:cubicBezTo>
                  <a:pt x="98254" y="641549"/>
                  <a:pt x="104809" y="614438"/>
                  <a:pt x="99971" y="595086"/>
                </a:cubicBezTo>
                <a:cubicBezTo>
                  <a:pt x="104809" y="575734"/>
                  <a:pt x="103421" y="553627"/>
                  <a:pt x="114486" y="537029"/>
                </a:cubicBezTo>
                <a:cubicBezTo>
                  <a:pt x="124745" y="521641"/>
                  <a:pt x="206039" y="483995"/>
                  <a:pt x="216086" y="478972"/>
                </a:cubicBezTo>
                <a:cubicBezTo>
                  <a:pt x="235438" y="483810"/>
                  <a:pt x="258566" y="481025"/>
                  <a:pt x="274143" y="493486"/>
                </a:cubicBezTo>
                <a:cubicBezTo>
                  <a:pt x="286090" y="503043"/>
                  <a:pt x="284454" y="522318"/>
                  <a:pt x="288657" y="537029"/>
                </a:cubicBezTo>
                <a:cubicBezTo>
                  <a:pt x="294137" y="556209"/>
                  <a:pt x="298333" y="575734"/>
                  <a:pt x="303171" y="595086"/>
                </a:cubicBezTo>
                <a:cubicBezTo>
                  <a:pt x="298333" y="628953"/>
                  <a:pt x="303956" y="666087"/>
                  <a:pt x="288657" y="696686"/>
                </a:cubicBezTo>
                <a:cubicBezTo>
                  <a:pt x="281815" y="710370"/>
                  <a:pt x="260413" y="711200"/>
                  <a:pt x="245114" y="711200"/>
                </a:cubicBezTo>
                <a:cubicBezTo>
                  <a:pt x="215685" y="711200"/>
                  <a:pt x="187057" y="701524"/>
                  <a:pt x="158029" y="696686"/>
                </a:cubicBezTo>
                <a:cubicBezTo>
                  <a:pt x="119636" y="581511"/>
                  <a:pt x="119883" y="602526"/>
                  <a:pt x="172543" y="391886"/>
                </a:cubicBezTo>
                <a:cubicBezTo>
                  <a:pt x="176774" y="374963"/>
                  <a:pt x="201572" y="372533"/>
                  <a:pt x="216086" y="362857"/>
                </a:cubicBezTo>
                <a:cubicBezTo>
                  <a:pt x="288156" y="254753"/>
                  <a:pt x="195529" y="387524"/>
                  <a:pt x="288657" y="275772"/>
                </a:cubicBezTo>
                <a:cubicBezTo>
                  <a:pt x="299824" y="262371"/>
                  <a:pt x="307547" y="246424"/>
                  <a:pt x="317686" y="232229"/>
                </a:cubicBezTo>
                <a:cubicBezTo>
                  <a:pt x="331746" y="212544"/>
                  <a:pt x="347169" y="193857"/>
                  <a:pt x="361229" y="174172"/>
                </a:cubicBezTo>
                <a:cubicBezTo>
                  <a:pt x="371368" y="159977"/>
                  <a:pt x="376062" y="140768"/>
                  <a:pt x="390257" y="130629"/>
                </a:cubicBezTo>
                <a:cubicBezTo>
                  <a:pt x="405443" y="119782"/>
                  <a:pt x="480150" y="95826"/>
                  <a:pt x="506371" y="87086"/>
                </a:cubicBezTo>
                <a:cubicBezTo>
                  <a:pt x="530562" y="91924"/>
                  <a:pt x="556878" y="90567"/>
                  <a:pt x="578943" y="101600"/>
                </a:cubicBezTo>
                <a:cubicBezTo>
                  <a:pt x="597302" y="110780"/>
                  <a:pt x="605407" y="133757"/>
                  <a:pt x="622486" y="145143"/>
                </a:cubicBezTo>
                <a:cubicBezTo>
                  <a:pt x="635216" y="153630"/>
                  <a:pt x="651515" y="154819"/>
                  <a:pt x="666029" y="159657"/>
                </a:cubicBezTo>
                <a:cubicBezTo>
                  <a:pt x="685381" y="183848"/>
                  <a:pt x="706902" y="206453"/>
                  <a:pt x="724086" y="232229"/>
                </a:cubicBezTo>
                <a:cubicBezTo>
                  <a:pt x="784484" y="322827"/>
                  <a:pt x="728927" y="256426"/>
                  <a:pt x="767629" y="333829"/>
                </a:cubicBezTo>
                <a:cubicBezTo>
                  <a:pt x="775430" y="349431"/>
                  <a:pt x="791865" y="360599"/>
                  <a:pt x="796657" y="377372"/>
                </a:cubicBezTo>
                <a:cubicBezTo>
                  <a:pt x="801973" y="395980"/>
                  <a:pt x="796657" y="416077"/>
                  <a:pt x="796657" y="435429"/>
                </a:cubicBezTo>
              </a:path>
            </a:pathLst>
          </a:custGeom>
          <a:solidFill>
            <a:schemeClr val="accent3">
              <a:lumMod val="50000"/>
            </a:schemeClr>
          </a:solidFill>
          <a:ln w="50800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TextBox 8"/>
          <p:cNvSpPr txBox="1"/>
          <p:nvPr/>
        </p:nvSpPr>
        <p:spPr>
          <a:xfrm>
            <a:off x="2467428" y="3695103"/>
            <a:ext cx="61105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bg1"/>
                </a:solidFill>
              </a:rPr>
              <a:t>They are made of </a:t>
            </a:r>
            <a:r>
              <a:rPr lang="en-US" sz="2800" b="1" dirty="0" smtClean="0">
                <a:solidFill>
                  <a:schemeClr val="bg1"/>
                </a:solidFill>
              </a:rPr>
              <a:t>cellulose</a:t>
            </a:r>
            <a:r>
              <a:rPr lang="en-US" sz="2800" dirty="0" smtClean="0">
                <a:solidFill>
                  <a:schemeClr val="bg1"/>
                </a:solidFill>
              </a:rPr>
              <a:t> and provide structure, support and protection. They 		maintain cell shape and 			prevent turgor pressure 			from rupturing the cell</a:t>
            </a:r>
            <a:endParaRPr lang="en-AU" sz="2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55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0"/>
            <a:ext cx="40232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Further information:</a:t>
            </a:r>
            <a:endParaRPr lang="en-AU" sz="3600" dirty="0"/>
          </a:p>
        </p:txBody>
      </p:sp>
      <p:grpSp>
        <p:nvGrpSpPr>
          <p:cNvPr id="4" name="Group 3"/>
          <p:cNvGrpSpPr/>
          <p:nvPr/>
        </p:nvGrpSpPr>
        <p:grpSpPr>
          <a:xfrm rot="1475533">
            <a:off x="3684463" y="1451097"/>
            <a:ext cx="5610225" cy="940728"/>
            <a:chOff x="1766888" y="3100388"/>
            <a:chExt cx="5610225" cy="940728"/>
          </a:xfrm>
        </p:grpSpPr>
        <p:pic>
          <p:nvPicPr>
            <p:cNvPr id="3074" name="Picture 2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6888" y="3100388"/>
              <a:ext cx="5610225" cy="6572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1766889" y="3733339"/>
              <a:ext cx="561022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AU" sz="1400" dirty="0" smtClean="0"/>
                <a:t>A good introduction to what a cell is and the functions of organelles</a:t>
              </a:r>
              <a:endParaRPr lang="en-AU" sz="1400" dirty="0"/>
            </a:p>
          </p:txBody>
        </p:sp>
      </p:grpSp>
      <p:pic>
        <p:nvPicPr>
          <p:cNvPr id="1026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67" y="5248346"/>
            <a:ext cx="363855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72" y="4142765"/>
            <a:ext cx="3691140" cy="845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67" y="5814868"/>
            <a:ext cx="3991955" cy="485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ight Brace 4"/>
          <p:cNvSpPr/>
          <p:nvPr/>
        </p:nvSpPr>
        <p:spPr>
          <a:xfrm>
            <a:off x="4752109" y="4142765"/>
            <a:ext cx="554182" cy="2157447"/>
          </a:xfrm>
          <a:prstGeom prst="rightBrace">
            <a:avLst>
              <a:gd name="adj1" fmla="val 8333"/>
              <a:gd name="adj2" fmla="val 43578"/>
            </a:avLst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6" name="TextBox 5"/>
          <p:cNvSpPr txBox="1"/>
          <p:nvPr/>
        </p:nvSpPr>
        <p:spPr>
          <a:xfrm>
            <a:off x="5417127" y="4323686"/>
            <a:ext cx="272934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Three of the best sites for IB-specific Biology information. The top link takes you to the PPT by Stephen Taylor</a:t>
            </a:r>
            <a:endParaRPr lang="en-AU" dirty="0"/>
          </a:p>
        </p:txBody>
      </p:sp>
      <p:pic>
        <p:nvPicPr>
          <p:cNvPr id="1029" name="Picture 5">
            <a:hlinkClick r:id="rId11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67" y="1271587"/>
            <a:ext cx="3361865" cy="23721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433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3999" cy="369332"/>
          </a:xfrm>
          <a:prstGeom prst="rect">
            <a:avLst/>
          </a:prstGeom>
          <a:solidFill>
            <a:schemeClr val="tx1"/>
          </a:solidFill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bg1"/>
                </a:solidFill>
              </a:rPr>
              <a:t>2.3.2 Annotate the diagram from 2.3.1 with the functions of each named structure.</a:t>
            </a:r>
          </a:p>
        </p:txBody>
      </p:sp>
      <p:pic>
        <p:nvPicPr>
          <p:cNvPr id="1026" name="Picture 2" descr="File:HeLa cells stained with Hoechst 3325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8149" y="762000"/>
            <a:ext cx="5995851" cy="45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148149" y="5334000"/>
            <a:ext cx="40908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The bright blue stains are nuclei in </a:t>
            </a:r>
            <a:r>
              <a:rPr lang="en-US" dirty="0" err="1" smtClean="0"/>
              <a:t>HeLa</a:t>
            </a:r>
            <a:r>
              <a:rPr lang="en-US" dirty="0" smtClean="0"/>
              <a:t> cells. Read “The Immortal Life of Henrietta Lacks” for a fascinating story </a:t>
            </a:r>
          </a:p>
          <a:p>
            <a:r>
              <a:rPr lang="en-US" dirty="0" smtClean="0"/>
              <a:t>of the origin of </a:t>
            </a:r>
            <a:r>
              <a:rPr lang="en-US" dirty="0" err="1" smtClean="0"/>
              <a:t>HeLa</a:t>
            </a:r>
            <a:r>
              <a:rPr lang="en-US" dirty="0" smtClean="0"/>
              <a:t> cells</a:t>
            </a:r>
            <a:endParaRPr lang="en-US" dirty="0"/>
          </a:p>
        </p:txBody>
      </p:sp>
      <p:pic>
        <p:nvPicPr>
          <p:cNvPr id="1028" name="Picture 4" descr="http://ecx.images-amazon.com/images/I/51PZjDnbZpL._SS500_.jpg">
            <a:hlinkClick r:id="rId4"/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115" t="9448" r="24990" b="9790"/>
          <a:stretch/>
        </p:blipFill>
        <p:spPr bwMode="auto">
          <a:xfrm rot="1074361">
            <a:off x="7303715" y="4173918"/>
            <a:ext cx="1681746" cy="2668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0" y="6566265"/>
            <a:ext cx="5715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7"/>
              </a:rPr>
              <a:t>http://commons.wikimedia.org/wiki/File:HeLa_cells_stained_with_Hoechst_33258.jpg</a:t>
            </a:r>
            <a:endParaRPr lang="en-US" sz="1200" dirty="0"/>
          </a:p>
        </p:txBody>
      </p:sp>
      <p:sp>
        <p:nvSpPr>
          <p:cNvPr id="4" name="TextBox 3"/>
          <p:cNvSpPr txBox="1"/>
          <p:nvPr/>
        </p:nvSpPr>
        <p:spPr>
          <a:xfrm>
            <a:off x="152401" y="609600"/>
            <a:ext cx="29630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Nucleus</a:t>
            </a:r>
            <a:r>
              <a:rPr lang="en-US" sz="2400" dirty="0" smtClean="0"/>
              <a:t>  contains the chromosomes which comprise </a:t>
            </a:r>
            <a:r>
              <a:rPr lang="en-US" sz="2400" i="1" dirty="0" smtClean="0"/>
              <a:t>most </a:t>
            </a:r>
            <a:r>
              <a:rPr lang="en-US" sz="2400" dirty="0" smtClean="0"/>
              <a:t>of the DNA in a cell</a:t>
            </a:r>
          </a:p>
          <a:p>
            <a:r>
              <a:rPr lang="en-US" sz="2400" dirty="0" smtClean="0"/>
              <a:t>- It is the largest organelle</a:t>
            </a:r>
          </a:p>
          <a:p>
            <a:r>
              <a:rPr lang="en-US" sz="2400" dirty="0" smtClean="0"/>
              <a:t>- It has a double layer membrane</a:t>
            </a:r>
          </a:p>
          <a:p>
            <a:r>
              <a:rPr lang="en-US" sz="2400" dirty="0" smtClean="0"/>
              <a:t>- mRNA, transcribed from the DNA in the nucleus, exits through pores </a:t>
            </a:r>
            <a:r>
              <a:rPr lang="en-US" sz="1200" dirty="0" smtClean="0">
                <a:solidFill>
                  <a:srgbClr val="FF0000"/>
                </a:solidFill>
              </a:rPr>
              <a:t>more in 3.3, 3.4 and 7.1 and 7.2</a:t>
            </a:r>
          </a:p>
          <a:p>
            <a:r>
              <a:rPr lang="en-US" sz="2400" dirty="0" smtClean="0"/>
              <a:t>- Some cells have multiple nuclei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9075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114800" y="6581001"/>
            <a:ext cx="50292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200" dirty="0">
                <a:hlinkClick r:id="rId4"/>
              </a:rPr>
              <a:t>http://commons.wikimedia.org/wiki/File:Diagram_human_cell_nucleus.svg</a:t>
            </a:r>
            <a:endParaRPr lang="en-AU" sz="1200" dirty="0"/>
          </a:p>
        </p:txBody>
      </p:sp>
      <p:pic>
        <p:nvPicPr>
          <p:cNvPr id="9218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4028" y="4338242"/>
            <a:ext cx="2600325" cy="18388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855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ile:Cell membrane detailed diagram en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3352800"/>
            <a:ext cx="7620000" cy="3133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57201" y="235529"/>
            <a:ext cx="822959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Cell membrane</a:t>
            </a:r>
            <a:r>
              <a:rPr lang="en-US" sz="2400" dirty="0" smtClean="0"/>
              <a:t> is the boundary of the cell.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It acts as a “gatekeeper”, preventing the entry or exit of some molecules and facilitating the movement of others.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It is a phospholipid bilayer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It is permeable to oxygen and carbon dioxide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It is impermeable to water and charged particles, they must enter through special proteins embedded in the membrane</a:t>
            </a:r>
          </a:p>
          <a:p>
            <a:r>
              <a:rPr lang="en-US" sz="2400" dirty="0" smtClean="0"/>
              <a:t>							</a:t>
            </a:r>
            <a:r>
              <a:rPr lang="en-US" dirty="0" smtClean="0">
                <a:solidFill>
                  <a:srgbClr val="FF0000"/>
                </a:solidFill>
              </a:rPr>
              <a:t>More in 2.4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429000" y="6597407"/>
            <a:ext cx="5715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200" dirty="0">
                <a:hlinkClick r:id="rId4"/>
              </a:rPr>
              <a:t>http://commons.wikimedia.org/wiki/File:Cell_membrane_detailed_diagram_en.svg</a:t>
            </a:r>
            <a:endParaRPr lang="en-AU" sz="1200" dirty="0"/>
          </a:p>
        </p:txBody>
      </p:sp>
      <p:pic>
        <p:nvPicPr>
          <p:cNvPr id="8194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191" y="3023034"/>
            <a:ext cx="1441789" cy="10240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3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ile:Animal mitochondrion diagram en.sv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76600"/>
            <a:ext cx="5353050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657600" y="6396335"/>
            <a:ext cx="5562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1200" dirty="0">
                <a:hlinkClick r:id="rId4"/>
              </a:rPr>
              <a:t>http://</a:t>
            </a:r>
            <a:r>
              <a:rPr lang="en-AU" sz="1200" dirty="0" smtClean="0">
                <a:hlinkClick r:id="rId4"/>
              </a:rPr>
              <a:t>commons.wikimedia.org/wiki/File:Animal_mitochondrion_diagram_en.svg</a:t>
            </a:r>
            <a:endParaRPr lang="en-AU" sz="1200" dirty="0" smtClean="0"/>
          </a:p>
          <a:p>
            <a:r>
              <a:rPr lang="en-AU" sz="1200" dirty="0">
                <a:hlinkClick r:id="rId5"/>
              </a:rPr>
              <a:t>http://commons.wikimedia.org/wiki/File:Mitochondria,_mammalian_lung_-_TEM.jpg</a:t>
            </a:r>
            <a:endParaRPr lang="en-AU" sz="1200" dirty="0"/>
          </a:p>
        </p:txBody>
      </p:sp>
      <p:pic>
        <p:nvPicPr>
          <p:cNvPr id="3076" name="Picture 4" descr="File:Mitochondria, mammalian lung - TEM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04800"/>
            <a:ext cx="3534489" cy="2650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791200" y="2968823"/>
            <a:ext cx="29753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Mitochondria in mammalian lung cells</a:t>
            </a:r>
            <a:endParaRPr lang="en-AU" sz="1400" dirty="0"/>
          </a:p>
        </p:txBody>
      </p:sp>
      <p:pic>
        <p:nvPicPr>
          <p:cNvPr id="7170" name="Picture 2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8688">
            <a:off x="4410095" y="2974240"/>
            <a:ext cx="1716060" cy="1214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59798" y="213794"/>
            <a:ext cx="5033639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 smtClean="0"/>
              <a:t>The </a:t>
            </a:r>
            <a:r>
              <a:rPr lang="en-AU" sz="2400" b="1" dirty="0" smtClean="0"/>
              <a:t>Mitochondrion </a:t>
            </a:r>
            <a:r>
              <a:rPr lang="en-AU" sz="2400" dirty="0" smtClean="0"/>
              <a:t>(pl. </a:t>
            </a:r>
            <a:r>
              <a:rPr lang="en-AU" sz="2400" b="1" dirty="0" smtClean="0"/>
              <a:t>Mitochondria</a:t>
            </a:r>
            <a:r>
              <a:rPr lang="en-AU" sz="2400" dirty="0" smtClean="0"/>
              <a:t>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AU" sz="2400" dirty="0" smtClean="0"/>
              <a:t>The ‘power house’ of the cell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AU" sz="2400" dirty="0" smtClean="0"/>
              <a:t>Has a smooth outer membrane and a folded inner membrane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AU" sz="2400" dirty="0" smtClean="0"/>
              <a:t>Where aerobic respiration occurs in the cell</a:t>
            </a:r>
          </a:p>
          <a:p>
            <a:r>
              <a:rPr lang="en-AU" sz="1200" dirty="0" smtClean="0"/>
              <a:t>	</a:t>
            </a:r>
            <a:r>
              <a:rPr lang="en-AU" sz="1200" dirty="0" smtClean="0">
                <a:solidFill>
                  <a:srgbClr val="FF0000"/>
                </a:solidFill>
              </a:rPr>
              <a:t>More in 3.7 and 8.1</a:t>
            </a:r>
            <a:endParaRPr lang="en-AU" sz="1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15685" y="4078550"/>
            <a:ext cx="31242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b="1" dirty="0" smtClean="0"/>
              <a:t>Remember:</a:t>
            </a:r>
            <a:r>
              <a:rPr lang="en-AU" sz="1400" dirty="0" smtClean="0"/>
              <a:t> </a:t>
            </a:r>
          </a:p>
          <a:p>
            <a:r>
              <a:rPr lang="en-AU" sz="1400" dirty="0" smtClean="0"/>
              <a:t>Where else do we see loops of DNA?</a:t>
            </a:r>
            <a:endParaRPr lang="en-AU" sz="1400" b="1" dirty="0" smtClean="0"/>
          </a:p>
          <a:p>
            <a:r>
              <a:rPr lang="en-AU" sz="1400" dirty="0" smtClean="0"/>
              <a:t>How does the size of a mitochondrion compare with an average prokaryote?</a:t>
            </a:r>
          </a:p>
          <a:p>
            <a:endParaRPr lang="en-AU" sz="1400" dirty="0"/>
          </a:p>
          <a:p>
            <a:r>
              <a:rPr lang="en-AU" sz="1400" dirty="0" smtClean="0"/>
              <a:t>The implications of the answers to these questions are in Option D: Evolution</a:t>
            </a:r>
          </a:p>
        </p:txBody>
      </p:sp>
    </p:spTree>
    <p:extLst>
      <p:ext uri="{BB962C8B-B14F-4D97-AF65-F5344CB8AC3E}">
        <p14:creationId xmlns:p14="http://schemas.microsoft.com/office/powerpoint/2010/main" val="538557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Organelles within a liver ce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81000"/>
            <a:ext cx="4867275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7021683" y="6539299"/>
            <a:ext cx="210846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200" dirty="0">
                <a:hlinkClick r:id="rId4"/>
              </a:rPr>
              <a:t>http://images.wellcome.ac.uk/</a:t>
            </a:r>
            <a:endParaRPr lang="en-US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1600200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Rough Endoplasmic Reticulum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3200400" y="1784866"/>
            <a:ext cx="2438400" cy="42493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81000" y="5174673"/>
            <a:ext cx="342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Smooth Endoplasmic Reticulum</a:t>
            </a: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3616035" y="4890655"/>
            <a:ext cx="2078185" cy="46868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35527" y="2189016"/>
            <a:ext cx="364374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Spot the difference?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42443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Organelles within a liver cel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81000"/>
            <a:ext cx="4867275" cy="548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6364" y="235527"/>
            <a:ext cx="34497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The ‘spots’ are the difference!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1673" y="1219200"/>
            <a:ext cx="36489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Rough Endoplasmic Reticulum </a:t>
            </a:r>
            <a:r>
              <a:rPr lang="en-US" sz="2400" dirty="0" smtClean="0"/>
              <a:t>is peppered with </a:t>
            </a:r>
            <a:r>
              <a:rPr lang="en-US" sz="2400" b="1" dirty="0" smtClean="0"/>
              <a:t>ribosomes</a:t>
            </a:r>
            <a:r>
              <a:rPr lang="en-US" sz="2400" dirty="0" smtClean="0"/>
              <a:t> that give it the rough appearance</a:t>
            </a:r>
          </a:p>
          <a:p>
            <a:endParaRPr lang="en-US" sz="2400" dirty="0"/>
          </a:p>
          <a:p>
            <a:r>
              <a:rPr lang="en-US" sz="2400" dirty="0" smtClean="0"/>
              <a:t>It is where protein synthesis occurs </a:t>
            </a:r>
          </a:p>
          <a:p>
            <a:r>
              <a:rPr lang="en-US" sz="2400" dirty="0" smtClean="0">
                <a:solidFill>
                  <a:srgbClr val="FF0000"/>
                </a:solidFill>
              </a:rPr>
              <a:t>		</a:t>
            </a:r>
            <a:r>
              <a:rPr lang="en-US" sz="1200" dirty="0" smtClean="0">
                <a:solidFill>
                  <a:srgbClr val="FF0000"/>
                </a:solidFill>
              </a:rPr>
              <a:t>more in 3.5 and 7.4</a:t>
            </a:r>
            <a:endParaRPr lang="en-US" sz="1200" dirty="0">
              <a:solidFill>
                <a:srgbClr val="FF0000"/>
              </a:solidFill>
            </a:endParaRPr>
          </a:p>
        </p:txBody>
      </p:sp>
      <p:pic>
        <p:nvPicPr>
          <p:cNvPr id="5122" name="Picture 2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673" y="4935120"/>
            <a:ext cx="2636668" cy="18645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443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3643746" y="17316"/>
            <a:ext cx="6082145" cy="6580909"/>
            <a:chOff x="2660073" y="277091"/>
            <a:chExt cx="6082145" cy="6580909"/>
          </a:xfrm>
        </p:grpSpPr>
        <p:pic>
          <p:nvPicPr>
            <p:cNvPr id="2050" name="Picture 2" descr="http://farm7.staticflickr.com/6142/6033827307_c0a5b011c9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33825" y="1092781"/>
              <a:ext cx="3562350" cy="47625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Donut 1"/>
            <p:cNvSpPr/>
            <p:nvPr/>
          </p:nvSpPr>
          <p:spPr>
            <a:xfrm>
              <a:off x="2660073" y="277091"/>
              <a:ext cx="6082145" cy="6580909"/>
            </a:xfrm>
            <a:prstGeom prst="donut">
              <a:avLst>
                <a:gd name="adj" fmla="val 1702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3431219" y="6581001"/>
            <a:ext cx="571278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hlinkClick r:id="rId4"/>
              </a:rPr>
              <a:t>http://www.flickr.com/photos/cryo_mariena/6033827307/sizes/m/in/photostream/</a:t>
            </a:r>
            <a:endParaRPr lang="en-US" sz="1200" dirty="0"/>
          </a:p>
        </p:txBody>
      </p:sp>
      <p:pic>
        <p:nvPicPr>
          <p:cNvPr id="10242" name="Picture 2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19" y="4842261"/>
            <a:ext cx="2596487" cy="1839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066110" y="999266"/>
            <a:ext cx="364899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(free) Ribosome, </a:t>
            </a:r>
            <a:r>
              <a:rPr lang="en-US" sz="2400" dirty="0" smtClean="0"/>
              <a:t>the molecular machine responsible for protein synthesis</a:t>
            </a:r>
          </a:p>
          <a:p>
            <a:endParaRPr lang="en-US" sz="2400" dirty="0"/>
          </a:p>
          <a:p>
            <a:r>
              <a:rPr lang="en-US" sz="2400" dirty="0" smtClean="0">
                <a:solidFill>
                  <a:srgbClr val="FF0000"/>
                </a:solidFill>
              </a:rPr>
              <a:t>	</a:t>
            </a:r>
            <a:r>
              <a:rPr lang="en-US" sz="1200" dirty="0" smtClean="0">
                <a:solidFill>
                  <a:srgbClr val="FF0000"/>
                </a:solidFill>
              </a:rPr>
              <a:t>much, much more in 3.5 and 7.4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643745" y="4844000"/>
            <a:ext cx="46551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 ribosome on </a:t>
            </a:r>
          </a:p>
          <a:p>
            <a:r>
              <a:rPr lang="en-US" dirty="0" smtClean="0"/>
              <a:t>the sculpture </a:t>
            </a:r>
          </a:p>
          <a:p>
            <a:r>
              <a:rPr lang="en-US" dirty="0" smtClean="0"/>
              <a:t>“Waltz of the </a:t>
            </a:r>
          </a:p>
          <a:p>
            <a:r>
              <a:rPr lang="en-US" dirty="0" smtClean="0"/>
              <a:t>Polypeptides” at Cold Spring Harbor Laboratory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325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B PPTX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832</TotalTime>
  <Words>918</Words>
  <Application>Microsoft Office PowerPoint</Application>
  <PresentationFormat>On-screen Show (4:3)</PresentationFormat>
  <Paragraphs>154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IB PPTX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AISHK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de Nys</dc:creator>
  <cp:lastModifiedBy>Jason de Nys</cp:lastModifiedBy>
  <cp:revision>36</cp:revision>
  <dcterms:created xsi:type="dcterms:W3CDTF">2012-02-09T04:28:54Z</dcterms:created>
  <dcterms:modified xsi:type="dcterms:W3CDTF">2012-02-17T00:01:40Z</dcterms:modified>
</cp:coreProperties>
</file>