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3.xml" ContentType="application/vnd.openxmlformats-officedocument.presentationml.tags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28"/>
  </p:notesMasterIdLst>
  <p:sldIdLst>
    <p:sldId id="277" r:id="rId5"/>
    <p:sldId id="258" r:id="rId6"/>
    <p:sldId id="278" r:id="rId7"/>
    <p:sldId id="260" r:id="rId8"/>
    <p:sldId id="307" r:id="rId9"/>
    <p:sldId id="306" r:id="rId10"/>
    <p:sldId id="263" r:id="rId11"/>
    <p:sldId id="264" r:id="rId12"/>
    <p:sldId id="297" r:id="rId13"/>
    <p:sldId id="309" r:id="rId14"/>
    <p:sldId id="310" r:id="rId15"/>
    <p:sldId id="314" r:id="rId16"/>
    <p:sldId id="315" r:id="rId17"/>
    <p:sldId id="311" r:id="rId18"/>
    <p:sldId id="316" r:id="rId19"/>
    <p:sldId id="312" r:id="rId20"/>
    <p:sldId id="313" r:id="rId21"/>
    <p:sldId id="270" r:id="rId22"/>
    <p:sldId id="303" r:id="rId23"/>
    <p:sldId id="317" r:id="rId24"/>
    <p:sldId id="318" r:id="rId25"/>
    <p:sldId id="295" r:id="rId26"/>
    <p:sldId id="276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Introduction" id="{CB6BBEF7-9717-4733-A929-535518E6EBF6}">
          <p14:sldIdLst>
            <p14:sldId id="277"/>
            <p14:sldId id="258"/>
          </p14:sldIdLst>
        </p14:section>
        <p14:section name="Identify The Character" id="{16378913-E5ED-4281-BAF5-F1F938CB0BED}">
          <p14:sldIdLst>
            <p14:sldId id="278"/>
            <p14:sldId id="260"/>
            <p14:sldId id="307"/>
            <p14:sldId id="306"/>
          </p14:sldIdLst>
        </p14:section>
        <p14:section name="Focus on Development" id="{E2D565D1-BA5E-44E6-A40E-50A644912248}">
          <p14:sldIdLst>
            <p14:sldId id="263"/>
            <p14:sldId id="264"/>
            <p14:sldId id="297"/>
            <p14:sldId id="309"/>
            <p14:sldId id="310"/>
            <p14:sldId id="314"/>
            <p14:sldId id="315"/>
            <p14:sldId id="311"/>
            <p14:sldId id="316"/>
            <p14:sldId id="312"/>
            <p14:sldId id="313"/>
          </p14:sldIdLst>
        </p14:section>
        <p14:section name="Discover Their Purpose" id="{71D59651-8EFA-4415-9623-98B4C4A8699C}">
          <p14:sldIdLst>
            <p14:sldId id="270"/>
            <p14:sldId id="303"/>
            <p14:sldId id="317"/>
            <p14:sldId id="318"/>
          </p14:sldIdLst>
        </p14:section>
        <p14:section name="There's More!" id="{2E16B512-814A-4DC1-A986-25475E10E0EF}">
          <p14:sldIdLst>
            <p14:sldId id="295"/>
            <p14:sldId id="27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262" autoAdjust="0"/>
    <p:restoredTop sz="89825" autoAdjust="0"/>
  </p:normalViewPr>
  <p:slideViewPr>
    <p:cSldViewPr snapToGrid="0">
      <p:cViewPr>
        <p:scale>
          <a:sx n="60" d="100"/>
          <a:sy n="60" d="100"/>
        </p:scale>
        <p:origin x="-750" y="-3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1.jpe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F2F878-ED29-4535-8CC2-67BEC613DC75}" type="doc">
      <dgm:prSet loTypeId="urn:microsoft.com/office/officeart/2008/layout/PictureAccentBlocks" loCatId="picture" qsTypeId="urn:microsoft.com/office/officeart/2005/8/quickstyle/simple1" qsCatId="simple" csTypeId="urn:microsoft.com/office/officeart/2005/8/colors/accent1_2" csCatId="accent1" phldr="1"/>
      <dgm:spPr/>
    </dgm:pt>
    <dgm:pt modelId="{97C94768-EC56-49D5-9B9A-73DC9E1201BD}">
      <dgm:prSet phldrT="[Text]"/>
      <dgm:spPr/>
      <dgm:t>
        <a:bodyPr/>
        <a:lstStyle/>
        <a:p>
          <a:r>
            <a:rPr lang="en-US" b="1" dirty="0" smtClean="0">
              <a:solidFill>
                <a:schemeClr val="tx2"/>
              </a:solidFill>
            </a:rPr>
            <a:t>Major</a:t>
          </a:r>
          <a:endParaRPr lang="en-US" b="1" dirty="0">
            <a:solidFill>
              <a:schemeClr val="tx2"/>
            </a:solidFill>
          </a:endParaRPr>
        </a:p>
      </dgm:t>
    </dgm:pt>
    <dgm:pt modelId="{ACF42829-E60D-4AF7-B84D-61F5DBF58FF8}" type="parTrans" cxnId="{AA5E3D6E-956F-4D89-9EB7-A4EF367A413B}">
      <dgm:prSet/>
      <dgm:spPr/>
      <dgm:t>
        <a:bodyPr/>
        <a:lstStyle/>
        <a:p>
          <a:endParaRPr lang="en-US"/>
        </a:p>
      </dgm:t>
    </dgm:pt>
    <dgm:pt modelId="{D1E768DA-A325-4E92-810E-FCE08D8FC0BC}" type="sibTrans" cxnId="{AA5E3D6E-956F-4D89-9EB7-A4EF367A413B}">
      <dgm:prSet/>
      <dgm:spPr/>
      <dgm:t>
        <a:bodyPr/>
        <a:lstStyle/>
        <a:p>
          <a:endParaRPr lang="en-US"/>
        </a:p>
      </dgm:t>
    </dgm:pt>
    <dgm:pt modelId="{C3662CDB-5718-4FA3-8FF3-65BCFCA02048}" type="pres">
      <dgm:prSet presAssocID="{0AF2F878-ED29-4535-8CC2-67BEC613DC75}" presName="Name0" presStyleCnt="0">
        <dgm:presLayoutVars>
          <dgm:dir/>
        </dgm:presLayoutVars>
      </dgm:prSet>
      <dgm:spPr/>
    </dgm:pt>
    <dgm:pt modelId="{670E21A5-21CB-4F32-8296-0EF427773949}" type="pres">
      <dgm:prSet presAssocID="{97C94768-EC56-49D5-9B9A-73DC9E1201BD}" presName="composite" presStyleCnt="0"/>
      <dgm:spPr/>
    </dgm:pt>
    <dgm:pt modelId="{6F825D49-24DA-460D-9893-AEFBA8A2291C}" type="pres">
      <dgm:prSet presAssocID="{97C94768-EC56-49D5-9B9A-73DC9E1201BD}" presName="Image" presStyleLbl="alignNode1" presStyleIdx="0" presStyleCnt="1" custLinFactNeighborX="142" custLinFactNeighborY="6667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:\Users\Amanda\AppData\Local\Microsoft\Windows\Temporary Internet Files\Content.IE5\KNJNAGYS\MP900448416[1].jpg"/>
        </a:ext>
      </dgm:extLst>
    </dgm:pt>
    <dgm:pt modelId="{4BD1AFB4-E457-4821-AE3A-CAAF5F3C2FF2}" type="pres">
      <dgm:prSet presAssocID="{97C94768-EC56-49D5-9B9A-73DC9E1201BD}" presName="Parent" presStyleLbl="revTx" presStyleIdx="0" presStyleCnt="1">
        <dgm:presLayoutVars>
          <dgm:bulletEnabled val="1"/>
        </dgm:presLayoutVars>
      </dgm:prSet>
      <dgm:spPr/>
    </dgm:pt>
  </dgm:ptLst>
  <dgm:cxnLst>
    <dgm:cxn modelId="{00C4CF59-F34B-4557-A9FF-3BB0D454D244}" type="presOf" srcId="{97C94768-EC56-49D5-9B9A-73DC9E1201BD}" destId="{4BD1AFB4-E457-4821-AE3A-CAAF5F3C2FF2}" srcOrd="0" destOrd="0" presId="urn:microsoft.com/office/officeart/2008/layout/PictureAccentBlocks"/>
    <dgm:cxn modelId="{1ACDF0AF-9C61-4C3C-AF21-36E22038427F}" type="presOf" srcId="{0AF2F878-ED29-4535-8CC2-67BEC613DC75}" destId="{C3662CDB-5718-4FA3-8FF3-65BCFCA02048}" srcOrd="0" destOrd="0" presId="urn:microsoft.com/office/officeart/2008/layout/PictureAccentBlocks"/>
    <dgm:cxn modelId="{AA5E3D6E-956F-4D89-9EB7-A4EF367A413B}" srcId="{0AF2F878-ED29-4535-8CC2-67BEC613DC75}" destId="{97C94768-EC56-49D5-9B9A-73DC9E1201BD}" srcOrd="0" destOrd="0" parTransId="{ACF42829-E60D-4AF7-B84D-61F5DBF58FF8}" sibTransId="{D1E768DA-A325-4E92-810E-FCE08D8FC0BC}"/>
    <dgm:cxn modelId="{80F9437E-17B2-4AE2-9AF9-3A92BBF509EE}" type="presParOf" srcId="{C3662CDB-5718-4FA3-8FF3-65BCFCA02048}" destId="{670E21A5-21CB-4F32-8296-0EF427773949}" srcOrd="0" destOrd="0" presId="urn:microsoft.com/office/officeart/2008/layout/PictureAccentBlocks"/>
    <dgm:cxn modelId="{30315A27-68DC-4EE3-BCDA-9E14020E8CC2}" type="presParOf" srcId="{670E21A5-21CB-4F32-8296-0EF427773949}" destId="{6F825D49-24DA-460D-9893-AEFBA8A2291C}" srcOrd="0" destOrd="0" presId="urn:microsoft.com/office/officeart/2008/layout/PictureAccentBlocks"/>
    <dgm:cxn modelId="{3730EE79-2B3D-4EA0-AC0E-071656B6AAB2}" type="presParOf" srcId="{670E21A5-21CB-4F32-8296-0EF427773949}" destId="{4BD1AFB4-E457-4821-AE3A-CAAF5F3C2FF2}" srcOrd="1" destOrd="0" presId="urn:microsoft.com/office/officeart/2008/layout/PictureAccent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4416A6-55FE-4411-AB1B-AD511C9AD6C8}" type="doc">
      <dgm:prSet loTypeId="urn:microsoft.com/office/officeart/2008/layout/PictureAccentBlocks" loCatId="picture" qsTypeId="urn:microsoft.com/office/officeart/2005/8/quickstyle/simple1" qsCatId="simple" csTypeId="urn:microsoft.com/office/officeart/2005/8/colors/accent1_2" csCatId="accent1" phldr="1"/>
      <dgm:spPr/>
    </dgm:pt>
    <dgm:pt modelId="{5AAD6A58-1E80-47BA-AFFE-A15C1B1841F2}">
      <dgm:prSet phldrT="[Text]"/>
      <dgm:spPr/>
      <dgm:t>
        <a:bodyPr/>
        <a:lstStyle/>
        <a:p>
          <a:r>
            <a:rPr lang="en-US" dirty="0" smtClean="0"/>
            <a:t>Minor</a:t>
          </a:r>
          <a:endParaRPr lang="en-US" dirty="0"/>
        </a:p>
      </dgm:t>
    </dgm:pt>
    <dgm:pt modelId="{B8F7604B-A8DC-43EF-8682-2653F67C2CAE}" type="parTrans" cxnId="{15BDA60A-515D-412F-BDA2-D0A9D5451673}">
      <dgm:prSet/>
      <dgm:spPr/>
      <dgm:t>
        <a:bodyPr/>
        <a:lstStyle/>
        <a:p>
          <a:endParaRPr lang="en-US"/>
        </a:p>
      </dgm:t>
    </dgm:pt>
    <dgm:pt modelId="{DD80CEE4-7156-480B-BA95-2562C0DB22CF}" type="sibTrans" cxnId="{15BDA60A-515D-412F-BDA2-D0A9D5451673}">
      <dgm:prSet/>
      <dgm:spPr/>
      <dgm:t>
        <a:bodyPr/>
        <a:lstStyle/>
        <a:p>
          <a:endParaRPr lang="en-US"/>
        </a:p>
      </dgm:t>
    </dgm:pt>
    <dgm:pt modelId="{D3D8D842-892D-448A-9393-4DA967D23607}" type="pres">
      <dgm:prSet presAssocID="{1E4416A6-55FE-4411-AB1B-AD511C9AD6C8}" presName="Name0" presStyleCnt="0">
        <dgm:presLayoutVars>
          <dgm:dir/>
        </dgm:presLayoutVars>
      </dgm:prSet>
      <dgm:spPr/>
    </dgm:pt>
    <dgm:pt modelId="{CF07FD63-0E2E-4DB8-957C-8032F6467A51}" type="pres">
      <dgm:prSet presAssocID="{5AAD6A58-1E80-47BA-AFFE-A15C1B1841F2}" presName="composite" presStyleCnt="0"/>
      <dgm:spPr/>
    </dgm:pt>
    <dgm:pt modelId="{9595212E-151F-4D81-B3BA-C770951CF3EA}" type="pres">
      <dgm:prSet presAssocID="{5AAD6A58-1E80-47BA-AFFE-A15C1B1841F2}" presName="Image" presStyleLbl="alignNode1" presStyleIdx="0" presStyleCnt="1"/>
      <dgm:spPr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:\Users\Amanda\AppData\Local\Microsoft\Windows\Temporary Internet Files\Content.IE5\IVD47Q5N\MP900438998[1].jpg"/>
        </a:ext>
      </dgm:extLst>
    </dgm:pt>
    <dgm:pt modelId="{309242D1-41BA-4D8A-B819-4D8DBD0E3822}" type="pres">
      <dgm:prSet presAssocID="{5AAD6A58-1E80-47BA-AFFE-A15C1B1841F2}" presName="Parent" presStyleLbl="revTx" presStyleIdx="0" presStyleCnt="1">
        <dgm:presLayoutVars>
          <dgm:bulletEnabled val="1"/>
        </dgm:presLayoutVars>
      </dgm:prSet>
      <dgm:spPr/>
    </dgm:pt>
  </dgm:ptLst>
  <dgm:cxnLst>
    <dgm:cxn modelId="{46E9DE4A-C717-44EF-8735-970DE310CF24}" type="presOf" srcId="{1E4416A6-55FE-4411-AB1B-AD511C9AD6C8}" destId="{D3D8D842-892D-448A-9393-4DA967D23607}" srcOrd="0" destOrd="0" presId="urn:microsoft.com/office/officeart/2008/layout/PictureAccentBlocks"/>
    <dgm:cxn modelId="{B6F0FC4A-82B9-4AE1-9094-EC685F3F1445}" type="presOf" srcId="{5AAD6A58-1E80-47BA-AFFE-A15C1B1841F2}" destId="{309242D1-41BA-4D8A-B819-4D8DBD0E3822}" srcOrd="0" destOrd="0" presId="urn:microsoft.com/office/officeart/2008/layout/PictureAccentBlocks"/>
    <dgm:cxn modelId="{15BDA60A-515D-412F-BDA2-D0A9D5451673}" srcId="{1E4416A6-55FE-4411-AB1B-AD511C9AD6C8}" destId="{5AAD6A58-1E80-47BA-AFFE-A15C1B1841F2}" srcOrd="0" destOrd="0" parTransId="{B8F7604B-A8DC-43EF-8682-2653F67C2CAE}" sibTransId="{DD80CEE4-7156-480B-BA95-2562C0DB22CF}"/>
    <dgm:cxn modelId="{109E907E-E481-41CD-9059-35088E7E60DF}" type="presParOf" srcId="{D3D8D842-892D-448A-9393-4DA967D23607}" destId="{CF07FD63-0E2E-4DB8-957C-8032F6467A51}" srcOrd="0" destOrd="0" presId="urn:microsoft.com/office/officeart/2008/layout/PictureAccentBlocks"/>
    <dgm:cxn modelId="{F5DC41D0-764D-4B8D-B615-32D90E57FF13}" type="presParOf" srcId="{CF07FD63-0E2E-4DB8-957C-8032F6467A51}" destId="{9595212E-151F-4D81-B3BA-C770951CF3EA}" srcOrd="0" destOrd="0" presId="urn:microsoft.com/office/officeart/2008/layout/PictureAccentBlocks"/>
    <dgm:cxn modelId="{58B1E810-63DB-495B-9162-3BC976485917}" type="presParOf" srcId="{CF07FD63-0E2E-4DB8-957C-8032F6467A51}" destId="{309242D1-41BA-4D8A-B819-4D8DBD0E3822}" srcOrd="1" destOrd="0" presId="urn:microsoft.com/office/officeart/2008/layout/PictureAccentBlocks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6038E6B-333E-4CBC-A361-85BC5AF73155}" type="doc">
      <dgm:prSet loTypeId="urn:microsoft.com/office/officeart/2005/8/layout/hProcess3" loCatId="process" qsTypeId="urn:microsoft.com/office/officeart/2005/8/quickstyle/3d6" qsCatId="3D" csTypeId="urn:microsoft.com/office/officeart/2005/8/colors/colorful5" csCatId="colorful" phldr="1"/>
      <dgm:spPr/>
    </dgm:pt>
    <dgm:pt modelId="{A6A6AEBB-DC44-4028-BCE0-3870897CDE28}">
      <dgm:prSet phldrT="[Text]"/>
      <dgm:spPr/>
      <dgm:t>
        <a:bodyPr/>
        <a:lstStyle/>
        <a:p>
          <a:r>
            <a:rPr lang="en-US" dirty="0" smtClean="0"/>
            <a:t>Starts out one way</a:t>
          </a:r>
          <a:endParaRPr lang="en-US" dirty="0"/>
        </a:p>
      </dgm:t>
    </dgm:pt>
    <dgm:pt modelId="{A171D832-BED3-4DE2-B021-C0646B41D592}" type="parTrans" cxnId="{C36F0571-02D5-4450-960C-94F44234279D}">
      <dgm:prSet/>
      <dgm:spPr/>
      <dgm:t>
        <a:bodyPr/>
        <a:lstStyle/>
        <a:p>
          <a:endParaRPr lang="en-US"/>
        </a:p>
      </dgm:t>
    </dgm:pt>
    <dgm:pt modelId="{963C372F-0662-45FF-8392-EA4572ABF878}" type="sibTrans" cxnId="{C36F0571-02D5-4450-960C-94F44234279D}">
      <dgm:prSet/>
      <dgm:spPr/>
      <dgm:t>
        <a:bodyPr/>
        <a:lstStyle/>
        <a:p>
          <a:endParaRPr lang="en-US"/>
        </a:p>
      </dgm:t>
    </dgm:pt>
    <dgm:pt modelId="{B794D3ED-ED53-4080-B530-D8EC5704A458}">
      <dgm:prSet phldrT="[Text]"/>
      <dgm:spPr/>
      <dgm:t>
        <a:bodyPr/>
        <a:lstStyle/>
        <a:p>
          <a:r>
            <a:rPr lang="en-US" dirty="0" smtClean="0"/>
            <a:t>Events cause realization</a:t>
          </a:r>
          <a:endParaRPr lang="en-US" dirty="0"/>
        </a:p>
      </dgm:t>
    </dgm:pt>
    <dgm:pt modelId="{5C7EB9E1-C6D9-4106-84EC-5750ED8D688F}" type="parTrans" cxnId="{BEB1F8C8-46AA-459C-A6C6-07851D945327}">
      <dgm:prSet/>
      <dgm:spPr/>
      <dgm:t>
        <a:bodyPr/>
        <a:lstStyle/>
        <a:p>
          <a:endParaRPr lang="en-US"/>
        </a:p>
      </dgm:t>
    </dgm:pt>
    <dgm:pt modelId="{9EC65184-4906-406E-831B-147FE72944EE}" type="sibTrans" cxnId="{BEB1F8C8-46AA-459C-A6C6-07851D945327}">
      <dgm:prSet/>
      <dgm:spPr/>
      <dgm:t>
        <a:bodyPr/>
        <a:lstStyle/>
        <a:p>
          <a:endParaRPr lang="en-US"/>
        </a:p>
      </dgm:t>
    </dgm:pt>
    <dgm:pt modelId="{3F4B6753-0CDE-48DA-B549-7BB0AC8D15DF}">
      <dgm:prSet phldrT="[Text]"/>
      <dgm:spPr/>
      <dgm:t>
        <a:bodyPr/>
        <a:lstStyle/>
        <a:p>
          <a:r>
            <a:rPr lang="en-US" dirty="0" smtClean="0"/>
            <a:t>Change in belief, action, etc.</a:t>
          </a:r>
          <a:endParaRPr lang="en-US" dirty="0"/>
        </a:p>
      </dgm:t>
    </dgm:pt>
    <dgm:pt modelId="{D8EA1F05-FBBF-48F2-95A6-9321E6D8D84A}" type="parTrans" cxnId="{E8928A20-244A-4E9F-A07A-4D82BCFB2AF8}">
      <dgm:prSet/>
      <dgm:spPr/>
      <dgm:t>
        <a:bodyPr/>
        <a:lstStyle/>
        <a:p>
          <a:endParaRPr lang="en-US"/>
        </a:p>
      </dgm:t>
    </dgm:pt>
    <dgm:pt modelId="{75CB8911-09DB-4190-9DB0-3C55BE4FB58A}" type="sibTrans" cxnId="{E8928A20-244A-4E9F-A07A-4D82BCFB2AF8}">
      <dgm:prSet/>
      <dgm:spPr/>
      <dgm:t>
        <a:bodyPr/>
        <a:lstStyle/>
        <a:p>
          <a:endParaRPr lang="en-US"/>
        </a:p>
      </dgm:t>
    </dgm:pt>
    <dgm:pt modelId="{206B6FFF-2641-4EE3-844B-421A3511EBEF}" type="pres">
      <dgm:prSet presAssocID="{F6038E6B-333E-4CBC-A361-85BC5AF73155}" presName="Name0" presStyleCnt="0">
        <dgm:presLayoutVars>
          <dgm:dir/>
          <dgm:animLvl val="lvl"/>
          <dgm:resizeHandles val="exact"/>
        </dgm:presLayoutVars>
      </dgm:prSet>
      <dgm:spPr/>
    </dgm:pt>
    <dgm:pt modelId="{20ACD447-8619-42FF-A432-2CC37186CED1}" type="pres">
      <dgm:prSet presAssocID="{F6038E6B-333E-4CBC-A361-85BC5AF73155}" presName="dummy" presStyleCnt="0"/>
      <dgm:spPr/>
    </dgm:pt>
    <dgm:pt modelId="{852AB5FA-3C24-4545-838F-88B6F517D6C0}" type="pres">
      <dgm:prSet presAssocID="{F6038E6B-333E-4CBC-A361-85BC5AF73155}" presName="linH" presStyleCnt="0"/>
      <dgm:spPr/>
    </dgm:pt>
    <dgm:pt modelId="{65BF624D-59BC-4CAD-BD15-4B57073F1D5C}" type="pres">
      <dgm:prSet presAssocID="{F6038E6B-333E-4CBC-A361-85BC5AF73155}" presName="padding1" presStyleCnt="0"/>
      <dgm:spPr/>
    </dgm:pt>
    <dgm:pt modelId="{21ED2872-44B4-4BAA-BEE1-CC1BFA22A2A1}" type="pres">
      <dgm:prSet presAssocID="{A6A6AEBB-DC44-4028-BCE0-3870897CDE28}" presName="linV" presStyleCnt="0"/>
      <dgm:spPr/>
    </dgm:pt>
    <dgm:pt modelId="{F1EA5BEF-E1C3-4D18-B885-29D250606055}" type="pres">
      <dgm:prSet presAssocID="{A6A6AEBB-DC44-4028-BCE0-3870897CDE28}" presName="spVertical1" presStyleCnt="0"/>
      <dgm:spPr/>
    </dgm:pt>
    <dgm:pt modelId="{983271F8-F09B-48C7-8726-34A3D2A92534}" type="pres">
      <dgm:prSet presAssocID="{A6A6AEBB-DC44-4028-BCE0-3870897CDE28}" presName="parTx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6A9CB4-8D96-4E4B-A15F-75BDF36126CE}" type="pres">
      <dgm:prSet presAssocID="{A6A6AEBB-DC44-4028-BCE0-3870897CDE28}" presName="spVertical2" presStyleCnt="0"/>
      <dgm:spPr/>
    </dgm:pt>
    <dgm:pt modelId="{8FF14C68-836A-47E3-A9D3-EAE3CBF21ACC}" type="pres">
      <dgm:prSet presAssocID="{A6A6AEBB-DC44-4028-BCE0-3870897CDE28}" presName="spVertical3" presStyleCnt="0"/>
      <dgm:spPr/>
    </dgm:pt>
    <dgm:pt modelId="{BEBB3AB0-88FB-4858-9888-44A21D619F5E}" type="pres">
      <dgm:prSet presAssocID="{963C372F-0662-45FF-8392-EA4572ABF878}" presName="space" presStyleCnt="0"/>
      <dgm:spPr/>
    </dgm:pt>
    <dgm:pt modelId="{4C63564C-F993-421E-AEC2-145330F2F0CD}" type="pres">
      <dgm:prSet presAssocID="{B794D3ED-ED53-4080-B530-D8EC5704A458}" presName="linV" presStyleCnt="0"/>
      <dgm:spPr/>
    </dgm:pt>
    <dgm:pt modelId="{D80BF0F6-C7C9-42EA-84A9-FE41F5863D58}" type="pres">
      <dgm:prSet presAssocID="{B794D3ED-ED53-4080-B530-D8EC5704A458}" presName="spVertical1" presStyleCnt="0"/>
      <dgm:spPr/>
    </dgm:pt>
    <dgm:pt modelId="{DF4A6560-DC4A-450C-8E1C-BF23DE66AA04}" type="pres">
      <dgm:prSet presAssocID="{B794D3ED-ED53-4080-B530-D8EC5704A458}" presName="parTx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CC512B-1EDC-4C9D-A7ED-D1E10AC55DD0}" type="pres">
      <dgm:prSet presAssocID="{B794D3ED-ED53-4080-B530-D8EC5704A458}" presName="spVertical2" presStyleCnt="0"/>
      <dgm:spPr/>
    </dgm:pt>
    <dgm:pt modelId="{52CE0A16-2460-43FF-84B5-4DFE346BCC31}" type="pres">
      <dgm:prSet presAssocID="{B794D3ED-ED53-4080-B530-D8EC5704A458}" presName="spVertical3" presStyleCnt="0"/>
      <dgm:spPr/>
    </dgm:pt>
    <dgm:pt modelId="{1488F784-C0C8-461D-94EB-A6C7BACD2B68}" type="pres">
      <dgm:prSet presAssocID="{9EC65184-4906-406E-831B-147FE72944EE}" presName="space" presStyleCnt="0"/>
      <dgm:spPr/>
    </dgm:pt>
    <dgm:pt modelId="{87FECA16-1070-419D-9FAA-82719DA76935}" type="pres">
      <dgm:prSet presAssocID="{3F4B6753-0CDE-48DA-B549-7BB0AC8D15DF}" presName="linV" presStyleCnt="0"/>
      <dgm:spPr/>
    </dgm:pt>
    <dgm:pt modelId="{AD224909-0CA6-4EE7-9A5D-9D4B6698EDED}" type="pres">
      <dgm:prSet presAssocID="{3F4B6753-0CDE-48DA-B549-7BB0AC8D15DF}" presName="spVertical1" presStyleCnt="0"/>
      <dgm:spPr/>
    </dgm:pt>
    <dgm:pt modelId="{D87C03B4-FF4B-45FB-AAF9-02C886BE57B2}" type="pres">
      <dgm:prSet presAssocID="{3F4B6753-0CDE-48DA-B549-7BB0AC8D15DF}" presName="parTx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D0BC7E-ACC0-4E04-8168-AF3FB65FAD37}" type="pres">
      <dgm:prSet presAssocID="{3F4B6753-0CDE-48DA-B549-7BB0AC8D15DF}" presName="spVertical2" presStyleCnt="0"/>
      <dgm:spPr/>
    </dgm:pt>
    <dgm:pt modelId="{EAEE44F7-3465-4EFA-BFFF-B13019F02361}" type="pres">
      <dgm:prSet presAssocID="{3F4B6753-0CDE-48DA-B549-7BB0AC8D15DF}" presName="spVertical3" presStyleCnt="0"/>
      <dgm:spPr/>
    </dgm:pt>
    <dgm:pt modelId="{A136C066-D5FD-4707-8A30-484371B9D770}" type="pres">
      <dgm:prSet presAssocID="{F6038E6B-333E-4CBC-A361-85BC5AF73155}" presName="padding2" presStyleCnt="0"/>
      <dgm:spPr/>
    </dgm:pt>
    <dgm:pt modelId="{F0427393-8B19-4EC7-8DBD-342592F7CA1F}" type="pres">
      <dgm:prSet presAssocID="{F6038E6B-333E-4CBC-A361-85BC5AF73155}" presName="negArrow" presStyleCnt="0"/>
      <dgm:spPr/>
    </dgm:pt>
    <dgm:pt modelId="{DF907EB8-DCC9-4CEE-9963-0949F65ED918}" type="pres">
      <dgm:prSet presAssocID="{F6038E6B-333E-4CBC-A361-85BC5AF73155}" presName="backgroundArrow" presStyleLbl="node1" presStyleIdx="0" presStyleCnt="1"/>
      <dgm:spPr/>
    </dgm:pt>
  </dgm:ptLst>
  <dgm:cxnLst>
    <dgm:cxn modelId="{BEB1F8C8-46AA-459C-A6C6-07851D945327}" srcId="{F6038E6B-333E-4CBC-A361-85BC5AF73155}" destId="{B794D3ED-ED53-4080-B530-D8EC5704A458}" srcOrd="1" destOrd="0" parTransId="{5C7EB9E1-C6D9-4106-84EC-5750ED8D688F}" sibTransId="{9EC65184-4906-406E-831B-147FE72944EE}"/>
    <dgm:cxn modelId="{C36F0571-02D5-4450-960C-94F44234279D}" srcId="{F6038E6B-333E-4CBC-A361-85BC5AF73155}" destId="{A6A6AEBB-DC44-4028-BCE0-3870897CDE28}" srcOrd="0" destOrd="0" parTransId="{A171D832-BED3-4DE2-B021-C0646B41D592}" sibTransId="{963C372F-0662-45FF-8392-EA4572ABF878}"/>
    <dgm:cxn modelId="{C0DF2E1D-0B6A-49FF-AAAB-BFE8426F42B6}" type="presOf" srcId="{3F4B6753-0CDE-48DA-B549-7BB0AC8D15DF}" destId="{D87C03B4-FF4B-45FB-AAF9-02C886BE57B2}" srcOrd="0" destOrd="0" presId="urn:microsoft.com/office/officeart/2005/8/layout/hProcess3"/>
    <dgm:cxn modelId="{85AF825B-E21B-48D9-A755-07F4D5843C63}" type="presOf" srcId="{B794D3ED-ED53-4080-B530-D8EC5704A458}" destId="{DF4A6560-DC4A-450C-8E1C-BF23DE66AA04}" srcOrd="0" destOrd="0" presId="urn:microsoft.com/office/officeart/2005/8/layout/hProcess3"/>
    <dgm:cxn modelId="{E8928A20-244A-4E9F-A07A-4D82BCFB2AF8}" srcId="{F6038E6B-333E-4CBC-A361-85BC5AF73155}" destId="{3F4B6753-0CDE-48DA-B549-7BB0AC8D15DF}" srcOrd="2" destOrd="0" parTransId="{D8EA1F05-FBBF-48F2-95A6-9321E6D8D84A}" sibTransId="{75CB8911-09DB-4190-9DB0-3C55BE4FB58A}"/>
    <dgm:cxn modelId="{2CB13401-0E92-400E-AC4F-7FF3805BE48F}" type="presOf" srcId="{A6A6AEBB-DC44-4028-BCE0-3870897CDE28}" destId="{983271F8-F09B-48C7-8726-34A3D2A92534}" srcOrd="0" destOrd="0" presId="urn:microsoft.com/office/officeart/2005/8/layout/hProcess3"/>
    <dgm:cxn modelId="{A58A43FF-21C9-4D02-BD6F-24CD4A22FC76}" type="presOf" srcId="{F6038E6B-333E-4CBC-A361-85BC5AF73155}" destId="{206B6FFF-2641-4EE3-844B-421A3511EBEF}" srcOrd="0" destOrd="0" presId="urn:microsoft.com/office/officeart/2005/8/layout/hProcess3"/>
    <dgm:cxn modelId="{733566C8-F023-4CFA-B6DC-D36B0B157B59}" type="presParOf" srcId="{206B6FFF-2641-4EE3-844B-421A3511EBEF}" destId="{20ACD447-8619-42FF-A432-2CC37186CED1}" srcOrd="0" destOrd="0" presId="urn:microsoft.com/office/officeart/2005/8/layout/hProcess3"/>
    <dgm:cxn modelId="{B9BF91E6-AE41-44B7-BE60-A69223E3E968}" type="presParOf" srcId="{206B6FFF-2641-4EE3-844B-421A3511EBEF}" destId="{852AB5FA-3C24-4545-838F-88B6F517D6C0}" srcOrd="1" destOrd="0" presId="urn:microsoft.com/office/officeart/2005/8/layout/hProcess3"/>
    <dgm:cxn modelId="{0A75CDA7-38F6-4BC2-90C9-3675E127B91C}" type="presParOf" srcId="{852AB5FA-3C24-4545-838F-88B6F517D6C0}" destId="{65BF624D-59BC-4CAD-BD15-4B57073F1D5C}" srcOrd="0" destOrd="0" presId="urn:microsoft.com/office/officeart/2005/8/layout/hProcess3"/>
    <dgm:cxn modelId="{6B1F4DBE-268E-4D6A-859A-784BE3889E3C}" type="presParOf" srcId="{852AB5FA-3C24-4545-838F-88B6F517D6C0}" destId="{21ED2872-44B4-4BAA-BEE1-CC1BFA22A2A1}" srcOrd="1" destOrd="0" presId="urn:microsoft.com/office/officeart/2005/8/layout/hProcess3"/>
    <dgm:cxn modelId="{1A14EB5E-6163-4585-BB8E-2A1D86D3646C}" type="presParOf" srcId="{21ED2872-44B4-4BAA-BEE1-CC1BFA22A2A1}" destId="{F1EA5BEF-E1C3-4D18-B885-29D250606055}" srcOrd="0" destOrd="0" presId="urn:microsoft.com/office/officeart/2005/8/layout/hProcess3"/>
    <dgm:cxn modelId="{9FDABC37-975C-4A15-9AA1-5C0B46B78166}" type="presParOf" srcId="{21ED2872-44B4-4BAA-BEE1-CC1BFA22A2A1}" destId="{983271F8-F09B-48C7-8726-34A3D2A92534}" srcOrd="1" destOrd="0" presId="urn:microsoft.com/office/officeart/2005/8/layout/hProcess3"/>
    <dgm:cxn modelId="{DAC291AA-D07F-491A-8B70-B965983995AE}" type="presParOf" srcId="{21ED2872-44B4-4BAA-BEE1-CC1BFA22A2A1}" destId="{706A9CB4-8D96-4E4B-A15F-75BDF36126CE}" srcOrd="2" destOrd="0" presId="urn:microsoft.com/office/officeart/2005/8/layout/hProcess3"/>
    <dgm:cxn modelId="{1804EBD9-08BA-406C-8E79-656C71184F34}" type="presParOf" srcId="{21ED2872-44B4-4BAA-BEE1-CC1BFA22A2A1}" destId="{8FF14C68-836A-47E3-A9D3-EAE3CBF21ACC}" srcOrd="3" destOrd="0" presId="urn:microsoft.com/office/officeart/2005/8/layout/hProcess3"/>
    <dgm:cxn modelId="{3B7A3CE3-225B-4608-89E8-C1613A678C12}" type="presParOf" srcId="{852AB5FA-3C24-4545-838F-88B6F517D6C0}" destId="{BEBB3AB0-88FB-4858-9888-44A21D619F5E}" srcOrd="2" destOrd="0" presId="urn:microsoft.com/office/officeart/2005/8/layout/hProcess3"/>
    <dgm:cxn modelId="{B0BA5636-E462-4F22-8388-E255F118EAC8}" type="presParOf" srcId="{852AB5FA-3C24-4545-838F-88B6F517D6C0}" destId="{4C63564C-F993-421E-AEC2-145330F2F0CD}" srcOrd="3" destOrd="0" presId="urn:microsoft.com/office/officeart/2005/8/layout/hProcess3"/>
    <dgm:cxn modelId="{04381950-E932-4E49-BADC-329BD32F550C}" type="presParOf" srcId="{4C63564C-F993-421E-AEC2-145330F2F0CD}" destId="{D80BF0F6-C7C9-42EA-84A9-FE41F5863D58}" srcOrd="0" destOrd="0" presId="urn:microsoft.com/office/officeart/2005/8/layout/hProcess3"/>
    <dgm:cxn modelId="{4C109253-7F39-4032-860C-49598A40146D}" type="presParOf" srcId="{4C63564C-F993-421E-AEC2-145330F2F0CD}" destId="{DF4A6560-DC4A-450C-8E1C-BF23DE66AA04}" srcOrd="1" destOrd="0" presId="urn:microsoft.com/office/officeart/2005/8/layout/hProcess3"/>
    <dgm:cxn modelId="{8BC8AF68-EF1F-4A76-9561-01DE54FFA89E}" type="presParOf" srcId="{4C63564C-F993-421E-AEC2-145330F2F0CD}" destId="{BECC512B-1EDC-4C9D-A7ED-D1E10AC55DD0}" srcOrd="2" destOrd="0" presId="urn:microsoft.com/office/officeart/2005/8/layout/hProcess3"/>
    <dgm:cxn modelId="{B617282C-8EFA-42BB-A090-54F7D6465FA7}" type="presParOf" srcId="{4C63564C-F993-421E-AEC2-145330F2F0CD}" destId="{52CE0A16-2460-43FF-84B5-4DFE346BCC31}" srcOrd="3" destOrd="0" presId="urn:microsoft.com/office/officeart/2005/8/layout/hProcess3"/>
    <dgm:cxn modelId="{2961D4B4-67D0-4EA9-8A5B-69C52506F56F}" type="presParOf" srcId="{852AB5FA-3C24-4545-838F-88B6F517D6C0}" destId="{1488F784-C0C8-461D-94EB-A6C7BACD2B68}" srcOrd="4" destOrd="0" presId="urn:microsoft.com/office/officeart/2005/8/layout/hProcess3"/>
    <dgm:cxn modelId="{8B0C430B-AEDE-44F6-9DA8-3CE1A3C635D4}" type="presParOf" srcId="{852AB5FA-3C24-4545-838F-88B6F517D6C0}" destId="{87FECA16-1070-419D-9FAA-82719DA76935}" srcOrd="5" destOrd="0" presId="urn:microsoft.com/office/officeart/2005/8/layout/hProcess3"/>
    <dgm:cxn modelId="{8A6C24B5-13CE-4378-9182-75956C6446AA}" type="presParOf" srcId="{87FECA16-1070-419D-9FAA-82719DA76935}" destId="{AD224909-0CA6-4EE7-9A5D-9D4B6698EDED}" srcOrd="0" destOrd="0" presId="urn:microsoft.com/office/officeart/2005/8/layout/hProcess3"/>
    <dgm:cxn modelId="{C11DFE6B-290A-4753-AF06-F6045CB7845A}" type="presParOf" srcId="{87FECA16-1070-419D-9FAA-82719DA76935}" destId="{D87C03B4-FF4B-45FB-AAF9-02C886BE57B2}" srcOrd="1" destOrd="0" presId="urn:microsoft.com/office/officeart/2005/8/layout/hProcess3"/>
    <dgm:cxn modelId="{F1E21321-30EA-49FD-A389-F3101CA2CF32}" type="presParOf" srcId="{87FECA16-1070-419D-9FAA-82719DA76935}" destId="{1CD0BC7E-ACC0-4E04-8168-AF3FB65FAD37}" srcOrd="2" destOrd="0" presId="urn:microsoft.com/office/officeart/2005/8/layout/hProcess3"/>
    <dgm:cxn modelId="{057A9B39-9EC6-436E-AFB7-63062EF62B9B}" type="presParOf" srcId="{87FECA16-1070-419D-9FAA-82719DA76935}" destId="{EAEE44F7-3465-4EFA-BFFF-B13019F02361}" srcOrd="3" destOrd="0" presId="urn:microsoft.com/office/officeart/2005/8/layout/hProcess3"/>
    <dgm:cxn modelId="{9B9C242E-FF6F-4711-BC60-9B03D6FB970A}" type="presParOf" srcId="{852AB5FA-3C24-4545-838F-88B6F517D6C0}" destId="{A136C066-D5FD-4707-8A30-484371B9D770}" srcOrd="6" destOrd="0" presId="urn:microsoft.com/office/officeart/2005/8/layout/hProcess3"/>
    <dgm:cxn modelId="{4FB1C67D-4845-4FA8-8A4A-5FAE91C4D299}" type="presParOf" srcId="{852AB5FA-3C24-4545-838F-88B6F517D6C0}" destId="{F0427393-8B19-4EC7-8DBD-342592F7CA1F}" srcOrd="7" destOrd="0" presId="urn:microsoft.com/office/officeart/2005/8/layout/hProcess3"/>
    <dgm:cxn modelId="{51FB155C-0F08-4477-B907-A40A376A33E6}" type="presParOf" srcId="{852AB5FA-3C24-4545-838F-88B6F517D6C0}" destId="{DF907EB8-DCC9-4CEE-9963-0949F65ED918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6038E6B-333E-4CBC-A361-85BC5AF73155}" type="doc">
      <dgm:prSet loTypeId="urn:microsoft.com/office/officeart/2005/8/layout/hProcess3" loCatId="process" qsTypeId="urn:microsoft.com/office/officeart/2005/8/quickstyle/3d6" qsCatId="3D" csTypeId="urn:microsoft.com/office/officeart/2005/8/colors/accent1_2" csCatId="accent1" phldr="1"/>
      <dgm:spPr/>
    </dgm:pt>
    <dgm:pt modelId="{A6A6AEBB-DC44-4028-BCE0-3870897CDE28}">
      <dgm:prSet phldrT="[Text]"/>
      <dgm:spPr/>
      <dgm:t>
        <a:bodyPr/>
        <a:lstStyle/>
        <a:p>
          <a:r>
            <a:rPr lang="en-US" dirty="0" smtClean="0"/>
            <a:t>Starts out one way</a:t>
          </a:r>
          <a:endParaRPr lang="en-US" dirty="0"/>
        </a:p>
      </dgm:t>
    </dgm:pt>
    <dgm:pt modelId="{A171D832-BED3-4DE2-B021-C0646B41D592}" type="parTrans" cxnId="{C36F0571-02D5-4450-960C-94F44234279D}">
      <dgm:prSet/>
      <dgm:spPr/>
      <dgm:t>
        <a:bodyPr/>
        <a:lstStyle/>
        <a:p>
          <a:endParaRPr lang="en-US"/>
        </a:p>
      </dgm:t>
    </dgm:pt>
    <dgm:pt modelId="{963C372F-0662-45FF-8392-EA4572ABF878}" type="sibTrans" cxnId="{C36F0571-02D5-4450-960C-94F44234279D}">
      <dgm:prSet/>
      <dgm:spPr/>
      <dgm:t>
        <a:bodyPr/>
        <a:lstStyle/>
        <a:p>
          <a:endParaRPr lang="en-US"/>
        </a:p>
      </dgm:t>
    </dgm:pt>
    <dgm:pt modelId="{B794D3ED-ED53-4080-B530-D8EC5704A458}">
      <dgm:prSet phldrT="[Text]"/>
      <dgm:spPr/>
      <dgm:t>
        <a:bodyPr/>
        <a:lstStyle/>
        <a:p>
          <a:r>
            <a:rPr lang="en-US" dirty="0" smtClean="0"/>
            <a:t>Events have no effect</a:t>
          </a:r>
          <a:endParaRPr lang="en-US" dirty="0"/>
        </a:p>
      </dgm:t>
    </dgm:pt>
    <dgm:pt modelId="{5C7EB9E1-C6D9-4106-84EC-5750ED8D688F}" type="parTrans" cxnId="{BEB1F8C8-46AA-459C-A6C6-07851D945327}">
      <dgm:prSet/>
      <dgm:spPr/>
      <dgm:t>
        <a:bodyPr/>
        <a:lstStyle/>
        <a:p>
          <a:endParaRPr lang="en-US"/>
        </a:p>
      </dgm:t>
    </dgm:pt>
    <dgm:pt modelId="{9EC65184-4906-406E-831B-147FE72944EE}" type="sibTrans" cxnId="{BEB1F8C8-46AA-459C-A6C6-07851D945327}">
      <dgm:prSet/>
      <dgm:spPr/>
      <dgm:t>
        <a:bodyPr/>
        <a:lstStyle/>
        <a:p>
          <a:endParaRPr lang="en-US"/>
        </a:p>
      </dgm:t>
    </dgm:pt>
    <dgm:pt modelId="{3F4B6753-0CDE-48DA-B549-7BB0AC8D15DF}">
      <dgm:prSet phldrT="[Text]"/>
      <dgm:spPr/>
      <dgm:t>
        <a:bodyPr/>
        <a:lstStyle/>
        <a:p>
          <a:r>
            <a:rPr lang="en-US" dirty="0" smtClean="0"/>
            <a:t>NO change in belief, action, etc.</a:t>
          </a:r>
          <a:endParaRPr lang="en-US" dirty="0"/>
        </a:p>
      </dgm:t>
    </dgm:pt>
    <dgm:pt modelId="{D8EA1F05-FBBF-48F2-95A6-9321E6D8D84A}" type="parTrans" cxnId="{E8928A20-244A-4E9F-A07A-4D82BCFB2AF8}">
      <dgm:prSet/>
      <dgm:spPr/>
      <dgm:t>
        <a:bodyPr/>
        <a:lstStyle/>
        <a:p>
          <a:endParaRPr lang="en-US"/>
        </a:p>
      </dgm:t>
    </dgm:pt>
    <dgm:pt modelId="{75CB8911-09DB-4190-9DB0-3C55BE4FB58A}" type="sibTrans" cxnId="{E8928A20-244A-4E9F-A07A-4D82BCFB2AF8}">
      <dgm:prSet/>
      <dgm:spPr/>
      <dgm:t>
        <a:bodyPr/>
        <a:lstStyle/>
        <a:p>
          <a:endParaRPr lang="en-US"/>
        </a:p>
      </dgm:t>
    </dgm:pt>
    <dgm:pt modelId="{206B6FFF-2641-4EE3-844B-421A3511EBEF}" type="pres">
      <dgm:prSet presAssocID="{F6038E6B-333E-4CBC-A361-85BC5AF73155}" presName="Name0" presStyleCnt="0">
        <dgm:presLayoutVars>
          <dgm:dir/>
          <dgm:animLvl val="lvl"/>
          <dgm:resizeHandles val="exact"/>
        </dgm:presLayoutVars>
      </dgm:prSet>
      <dgm:spPr/>
    </dgm:pt>
    <dgm:pt modelId="{20ACD447-8619-42FF-A432-2CC37186CED1}" type="pres">
      <dgm:prSet presAssocID="{F6038E6B-333E-4CBC-A361-85BC5AF73155}" presName="dummy" presStyleCnt="0"/>
      <dgm:spPr/>
    </dgm:pt>
    <dgm:pt modelId="{852AB5FA-3C24-4545-838F-88B6F517D6C0}" type="pres">
      <dgm:prSet presAssocID="{F6038E6B-333E-4CBC-A361-85BC5AF73155}" presName="linH" presStyleCnt="0"/>
      <dgm:spPr/>
    </dgm:pt>
    <dgm:pt modelId="{65BF624D-59BC-4CAD-BD15-4B57073F1D5C}" type="pres">
      <dgm:prSet presAssocID="{F6038E6B-333E-4CBC-A361-85BC5AF73155}" presName="padding1" presStyleCnt="0"/>
      <dgm:spPr/>
    </dgm:pt>
    <dgm:pt modelId="{21ED2872-44B4-4BAA-BEE1-CC1BFA22A2A1}" type="pres">
      <dgm:prSet presAssocID="{A6A6AEBB-DC44-4028-BCE0-3870897CDE28}" presName="linV" presStyleCnt="0"/>
      <dgm:spPr/>
    </dgm:pt>
    <dgm:pt modelId="{F1EA5BEF-E1C3-4D18-B885-29D250606055}" type="pres">
      <dgm:prSet presAssocID="{A6A6AEBB-DC44-4028-BCE0-3870897CDE28}" presName="spVertical1" presStyleCnt="0"/>
      <dgm:spPr/>
    </dgm:pt>
    <dgm:pt modelId="{983271F8-F09B-48C7-8726-34A3D2A92534}" type="pres">
      <dgm:prSet presAssocID="{A6A6AEBB-DC44-4028-BCE0-3870897CDE28}" presName="parTx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06A9CB4-8D96-4E4B-A15F-75BDF36126CE}" type="pres">
      <dgm:prSet presAssocID="{A6A6AEBB-DC44-4028-BCE0-3870897CDE28}" presName="spVertical2" presStyleCnt="0"/>
      <dgm:spPr/>
    </dgm:pt>
    <dgm:pt modelId="{8FF14C68-836A-47E3-A9D3-EAE3CBF21ACC}" type="pres">
      <dgm:prSet presAssocID="{A6A6AEBB-DC44-4028-BCE0-3870897CDE28}" presName="spVertical3" presStyleCnt="0"/>
      <dgm:spPr/>
    </dgm:pt>
    <dgm:pt modelId="{BEBB3AB0-88FB-4858-9888-44A21D619F5E}" type="pres">
      <dgm:prSet presAssocID="{963C372F-0662-45FF-8392-EA4572ABF878}" presName="space" presStyleCnt="0"/>
      <dgm:spPr/>
    </dgm:pt>
    <dgm:pt modelId="{4C63564C-F993-421E-AEC2-145330F2F0CD}" type="pres">
      <dgm:prSet presAssocID="{B794D3ED-ED53-4080-B530-D8EC5704A458}" presName="linV" presStyleCnt="0"/>
      <dgm:spPr/>
    </dgm:pt>
    <dgm:pt modelId="{D80BF0F6-C7C9-42EA-84A9-FE41F5863D58}" type="pres">
      <dgm:prSet presAssocID="{B794D3ED-ED53-4080-B530-D8EC5704A458}" presName="spVertical1" presStyleCnt="0"/>
      <dgm:spPr/>
    </dgm:pt>
    <dgm:pt modelId="{DF4A6560-DC4A-450C-8E1C-BF23DE66AA04}" type="pres">
      <dgm:prSet presAssocID="{B794D3ED-ED53-4080-B530-D8EC5704A458}" presName="parTx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CC512B-1EDC-4C9D-A7ED-D1E10AC55DD0}" type="pres">
      <dgm:prSet presAssocID="{B794D3ED-ED53-4080-B530-D8EC5704A458}" presName="spVertical2" presStyleCnt="0"/>
      <dgm:spPr/>
    </dgm:pt>
    <dgm:pt modelId="{52CE0A16-2460-43FF-84B5-4DFE346BCC31}" type="pres">
      <dgm:prSet presAssocID="{B794D3ED-ED53-4080-B530-D8EC5704A458}" presName="spVertical3" presStyleCnt="0"/>
      <dgm:spPr/>
    </dgm:pt>
    <dgm:pt modelId="{1488F784-C0C8-461D-94EB-A6C7BACD2B68}" type="pres">
      <dgm:prSet presAssocID="{9EC65184-4906-406E-831B-147FE72944EE}" presName="space" presStyleCnt="0"/>
      <dgm:spPr/>
    </dgm:pt>
    <dgm:pt modelId="{87FECA16-1070-419D-9FAA-82719DA76935}" type="pres">
      <dgm:prSet presAssocID="{3F4B6753-0CDE-48DA-B549-7BB0AC8D15DF}" presName="linV" presStyleCnt="0"/>
      <dgm:spPr/>
    </dgm:pt>
    <dgm:pt modelId="{AD224909-0CA6-4EE7-9A5D-9D4B6698EDED}" type="pres">
      <dgm:prSet presAssocID="{3F4B6753-0CDE-48DA-B549-7BB0AC8D15DF}" presName="spVertical1" presStyleCnt="0"/>
      <dgm:spPr/>
    </dgm:pt>
    <dgm:pt modelId="{D87C03B4-FF4B-45FB-AAF9-02C886BE57B2}" type="pres">
      <dgm:prSet presAssocID="{3F4B6753-0CDE-48DA-B549-7BB0AC8D15DF}" presName="parTx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D0BC7E-ACC0-4E04-8168-AF3FB65FAD37}" type="pres">
      <dgm:prSet presAssocID="{3F4B6753-0CDE-48DA-B549-7BB0AC8D15DF}" presName="spVertical2" presStyleCnt="0"/>
      <dgm:spPr/>
    </dgm:pt>
    <dgm:pt modelId="{EAEE44F7-3465-4EFA-BFFF-B13019F02361}" type="pres">
      <dgm:prSet presAssocID="{3F4B6753-0CDE-48DA-B549-7BB0AC8D15DF}" presName="spVertical3" presStyleCnt="0"/>
      <dgm:spPr/>
    </dgm:pt>
    <dgm:pt modelId="{A136C066-D5FD-4707-8A30-484371B9D770}" type="pres">
      <dgm:prSet presAssocID="{F6038E6B-333E-4CBC-A361-85BC5AF73155}" presName="padding2" presStyleCnt="0"/>
      <dgm:spPr/>
    </dgm:pt>
    <dgm:pt modelId="{F0427393-8B19-4EC7-8DBD-342592F7CA1F}" type="pres">
      <dgm:prSet presAssocID="{F6038E6B-333E-4CBC-A361-85BC5AF73155}" presName="negArrow" presStyleCnt="0"/>
      <dgm:spPr/>
    </dgm:pt>
    <dgm:pt modelId="{DF907EB8-DCC9-4CEE-9963-0949F65ED918}" type="pres">
      <dgm:prSet presAssocID="{F6038E6B-333E-4CBC-A361-85BC5AF73155}" presName="backgroundArrow" presStyleLbl="node1" presStyleIdx="0" presStyleCnt="1"/>
      <dgm:spPr/>
    </dgm:pt>
  </dgm:ptLst>
  <dgm:cxnLst>
    <dgm:cxn modelId="{43D386D3-4975-4304-8526-FABA33A48004}" type="presOf" srcId="{3F4B6753-0CDE-48DA-B549-7BB0AC8D15DF}" destId="{D87C03B4-FF4B-45FB-AAF9-02C886BE57B2}" srcOrd="0" destOrd="0" presId="urn:microsoft.com/office/officeart/2005/8/layout/hProcess3"/>
    <dgm:cxn modelId="{E8928A20-244A-4E9F-A07A-4D82BCFB2AF8}" srcId="{F6038E6B-333E-4CBC-A361-85BC5AF73155}" destId="{3F4B6753-0CDE-48DA-B549-7BB0AC8D15DF}" srcOrd="2" destOrd="0" parTransId="{D8EA1F05-FBBF-48F2-95A6-9321E6D8D84A}" sibTransId="{75CB8911-09DB-4190-9DB0-3C55BE4FB58A}"/>
    <dgm:cxn modelId="{2C6A6959-831D-4AE3-8BD9-B5A14A8ABCBD}" type="presOf" srcId="{B794D3ED-ED53-4080-B530-D8EC5704A458}" destId="{DF4A6560-DC4A-450C-8E1C-BF23DE66AA04}" srcOrd="0" destOrd="0" presId="urn:microsoft.com/office/officeart/2005/8/layout/hProcess3"/>
    <dgm:cxn modelId="{C36F0571-02D5-4450-960C-94F44234279D}" srcId="{F6038E6B-333E-4CBC-A361-85BC5AF73155}" destId="{A6A6AEBB-DC44-4028-BCE0-3870897CDE28}" srcOrd="0" destOrd="0" parTransId="{A171D832-BED3-4DE2-B021-C0646B41D592}" sibTransId="{963C372F-0662-45FF-8392-EA4572ABF878}"/>
    <dgm:cxn modelId="{EC2F29A0-D19A-44D9-898B-C36AB5FCE871}" type="presOf" srcId="{A6A6AEBB-DC44-4028-BCE0-3870897CDE28}" destId="{983271F8-F09B-48C7-8726-34A3D2A92534}" srcOrd="0" destOrd="0" presId="urn:microsoft.com/office/officeart/2005/8/layout/hProcess3"/>
    <dgm:cxn modelId="{BEB1F8C8-46AA-459C-A6C6-07851D945327}" srcId="{F6038E6B-333E-4CBC-A361-85BC5AF73155}" destId="{B794D3ED-ED53-4080-B530-D8EC5704A458}" srcOrd="1" destOrd="0" parTransId="{5C7EB9E1-C6D9-4106-84EC-5750ED8D688F}" sibTransId="{9EC65184-4906-406E-831B-147FE72944EE}"/>
    <dgm:cxn modelId="{E581A589-BC45-4CB5-AB48-19293EA367D6}" type="presOf" srcId="{F6038E6B-333E-4CBC-A361-85BC5AF73155}" destId="{206B6FFF-2641-4EE3-844B-421A3511EBEF}" srcOrd="0" destOrd="0" presId="urn:microsoft.com/office/officeart/2005/8/layout/hProcess3"/>
    <dgm:cxn modelId="{730ABCE9-2F85-4A68-BC21-1D80E8775235}" type="presParOf" srcId="{206B6FFF-2641-4EE3-844B-421A3511EBEF}" destId="{20ACD447-8619-42FF-A432-2CC37186CED1}" srcOrd="0" destOrd="0" presId="urn:microsoft.com/office/officeart/2005/8/layout/hProcess3"/>
    <dgm:cxn modelId="{59EE012A-B43E-49D4-B64F-65C72B6F1907}" type="presParOf" srcId="{206B6FFF-2641-4EE3-844B-421A3511EBEF}" destId="{852AB5FA-3C24-4545-838F-88B6F517D6C0}" srcOrd="1" destOrd="0" presId="urn:microsoft.com/office/officeart/2005/8/layout/hProcess3"/>
    <dgm:cxn modelId="{BA3C9E3C-6A78-4523-B6C8-89202120CD62}" type="presParOf" srcId="{852AB5FA-3C24-4545-838F-88B6F517D6C0}" destId="{65BF624D-59BC-4CAD-BD15-4B57073F1D5C}" srcOrd="0" destOrd="0" presId="urn:microsoft.com/office/officeart/2005/8/layout/hProcess3"/>
    <dgm:cxn modelId="{3B0BA4DA-311B-4271-A16E-7C9D41309A87}" type="presParOf" srcId="{852AB5FA-3C24-4545-838F-88B6F517D6C0}" destId="{21ED2872-44B4-4BAA-BEE1-CC1BFA22A2A1}" srcOrd="1" destOrd="0" presId="urn:microsoft.com/office/officeart/2005/8/layout/hProcess3"/>
    <dgm:cxn modelId="{DCD470A2-64A9-4BAF-8B84-F37004CEEC1F}" type="presParOf" srcId="{21ED2872-44B4-4BAA-BEE1-CC1BFA22A2A1}" destId="{F1EA5BEF-E1C3-4D18-B885-29D250606055}" srcOrd="0" destOrd="0" presId="urn:microsoft.com/office/officeart/2005/8/layout/hProcess3"/>
    <dgm:cxn modelId="{00EA4D6D-773E-4F6C-8C4B-16B532DBDDBC}" type="presParOf" srcId="{21ED2872-44B4-4BAA-BEE1-CC1BFA22A2A1}" destId="{983271F8-F09B-48C7-8726-34A3D2A92534}" srcOrd="1" destOrd="0" presId="urn:microsoft.com/office/officeart/2005/8/layout/hProcess3"/>
    <dgm:cxn modelId="{52542CC2-B090-4ABE-9B2E-79F20EAFFB23}" type="presParOf" srcId="{21ED2872-44B4-4BAA-BEE1-CC1BFA22A2A1}" destId="{706A9CB4-8D96-4E4B-A15F-75BDF36126CE}" srcOrd="2" destOrd="0" presId="urn:microsoft.com/office/officeart/2005/8/layout/hProcess3"/>
    <dgm:cxn modelId="{D0A90E81-7836-48C1-97C4-5FC45DE218D2}" type="presParOf" srcId="{21ED2872-44B4-4BAA-BEE1-CC1BFA22A2A1}" destId="{8FF14C68-836A-47E3-A9D3-EAE3CBF21ACC}" srcOrd="3" destOrd="0" presId="urn:microsoft.com/office/officeart/2005/8/layout/hProcess3"/>
    <dgm:cxn modelId="{8825ABEC-2580-475F-899D-466F551F162E}" type="presParOf" srcId="{852AB5FA-3C24-4545-838F-88B6F517D6C0}" destId="{BEBB3AB0-88FB-4858-9888-44A21D619F5E}" srcOrd="2" destOrd="0" presId="urn:microsoft.com/office/officeart/2005/8/layout/hProcess3"/>
    <dgm:cxn modelId="{F8D6F3C0-5480-4592-84C4-04CD32B09DDA}" type="presParOf" srcId="{852AB5FA-3C24-4545-838F-88B6F517D6C0}" destId="{4C63564C-F993-421E-AEC2-145330F2F0CD}" srcOrd="3" destOrd="0" presId="urn:microsoft.com/office/officeart/2005/8/layout/hProcess3"/>
    <dgm:cxn modelId="{BA8586DA-48DD-4489-9E18-73C5B25D1215}" type="presParOf" srcId="{4C63564C-F993-421E-AEC2-145330F2F0CD}" destId="{D80BF0F6-C7C9-42EA-84A9-FE41F5863D58}" srcOrd="0" destOrd="0" presId="urn:microsoft.com/office/officeart/2005/8/layout/hProcess3"/>
    <dgm:cxn modelId="{8C5583EF-3633-496A-BD16-03F542BFEC05}" type="presParOf" srcId="{4C63564C-F993-421E-AEC2-145330F2F0CD}" destId="{DF4A6560-DC4A-450C-8E1C-BF23DE66AA04}" srcOrd="1" destOrd="0" presId="urn:microsoft.com/office/officeart/2005/8/layout/hProcess3"/>
    <dgm:cxn modelId="{F09B1169-0A58-4AA8-9750-A86D04133A34}" type="presParOf" srcId="{4C63564C-F993-421E-AEC2-145330F2F0CD}" destId="{BECC512B-1EDC-4C9D-A7ED-D1E10AC55DD0}" srcOrd="2" destOrd="0" presId="urn:microsoft.com/office/officeart/2005/8/layout/hProcess3"/>
    <dgm:cxn modelId="{574D6260-5655-4086-91F6-609F6151059E}" type="presParOf" srcId="{4C63564C-F993-421E-AEC2-145330F2F0CD}" destId="{52CE0A16-2460-43FF-84B5-4DFE346BCC31}" srcOrd="3" destOrd="0" presId="urn:microsoft.com/office/officeart/2005/8/layout/hProcess3"/>
    <dgm:cxn modelId="{061D93DC-E154-4665-973E-64DD7064D956}" type="presParOf" srcId="{852AB5FA-3C24-4545-838F-88B6F517D6C0}" destId="{1488F784-C0C8-461D-94EB-A6C7BACD2B68}" srcOrd="4" destOrd="0" presId="urn:microsoft.com/office/officeart/2005/8/layout/hProcess3"/>
    <dgm:cxn modelId="{F90E0D59-E805-4EC5-AE74-887C3335874C}" type="presParOf" srcId="{852AB5FA-3C24-4545-838F-88B6F517D6C0}" destId="{87FECA16-1070-419D-9FAA-82719DA76935}" srcOrd="5" destOrd="0" presId="urn:microsoft.com/office/officeart/2005/8/layout/hProcess3"/>
    <dgm:cxn modelId="{00C7C66C-2A70-4F54-869F-F4B1B278F2E0}" type="presParOf" srcId="{87FECA16-1070-419D-9FAA-82719DA76935}" destId="{AD224909-0CA6-4EE7-9A5D-9D4B6698EDED}" srcOrd="0" destOrd="0" presId="urn:microsoft.com/office/officeart/2005/8/layout/hProcess3"/>
    <dgm:cxn modelId="{F092E8A5-F9CA-469E-B96B-344D40625C74}" type="presParOf" srcId="{87FECA16-1070-419D-9FAA-82719DA76935}" destId="{D87C03B4-FF4B-45FB-AAF9-02C886BE57B2}" srcOrd="1" destOrd="0" presId="urn:microsoft.com/office/officeart/2005/8/layout/hProcess3"/>
    <dgm:cxn modelId="{EFC4DEAE-49C1-4ED7-87F5-E20E47CFBDAE}" type="presParOf" srcId="{87FECA16-1070-419D-9FAA-82719DA76935}" destId="{1CD0BC7E-ACC0-4E04-8168-AF3FB65FAD37}" srcOrd="2" destOrd="0" presId="urn:microsoft.com/office/officeart/2005/8/layout/hProcess3"/>
    <dgm:cxn modelId="{25D8EB80-4051-4E7F-9522-AD41EE577F56}" type="presParOf" srcId="{87FECA16-1070-419D-9FAA-82719DA76935}" destId="{EAEE44F7-3465-4EFA-BFFF-B13019F02361}" srcOrd="3" destOrd="0" presId="urn:microsoft.com/office/officeart/2005/8/layout/hProcess3"/>
    <dgm:cxn modelId="{2EA7115A-DE2C-408B-A3D5-B09539D184C4}" type="presParOf" srcId="{852AB5FA-3C24-4545-838F-88B6F517D6C0}" destId="{A136C066-D5FD-4707-8A30-484371B9D770}" srcOrd="6" destOrd="0" presId="urn:microsoft.com/office/officeart/2005/8/layout/hProcess3"/>
    <dgm:cxn modelId="{9EB12AA1-FDAF-4610-A394-990FE25FED8F}" type="presParOf" srcId="{852AB5FA-3C24-4545-838F-88B6F517D6C0}" destId="{F0427393-8B19-4EC7-8DBD-342592F7CA1F}" srcOrd="7" destOrd="0" presId="urn:microsoft.com/office/officeart/2005/8/layout/hProcess3"/>
    <dgm:cxn modelId="{13EAAF69-212D-4A6F-9A66-9329671E9169}" type="presParOf" srcId="{852AB5FA-3C24-4545-838F-88B6F517D6C0}" destId="{DF907EB8-DCC9-4CEE-9963-0949F65ED918}" srcOrd="8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825D49-24DA-460D-9893-AEFBA8A2291C}">
      <dsp:nvSpPr>
        <dsp:cNvPr id="0" name=""/>
        <dsp:cNvSpPr/>
      </dsp:nvSpPr>
      <dsp:spPr>
        <a:xfrm>
          <a:off x="671512" y="1147762"/>
          <a:ext cx="3357562" cy="3357562"/>
        </a:xfrm>
        <a:prstGeom prst="rect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BD1AFB4-E457-4821-AE3A-CAAF5F3C2FF2}">
      <dsp:nvSpPr>
        <dsp:cNvPr id="0" name=""/>
        <dsp:cNvSpPr/>
      </dsp:nvSpPr>
      <dsp:spPr>
        <a:xfrm rot="16200000">
          <a:off x="-1343025" y="2490787"/>
          <a:ext cx="3357562" cy="67151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7940" tIns="27940" rIns="27940" bIns="27940" numCol="1" spcCol="1270" anchor="b" anchorCtr="0">
          <a:noAutofit/>
        </a:bodyPr>
        <a:lstStyle/>
        <a:p>
          <a:pPr lvl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 smtClean="0">
              <a:solidFill>
                <a:schemeClr val="tx2"/>
              </a:solidFill>
            </a:rPr>
            <a:t>Major</a:t>
          </a:r>
          <a:endParaRPr lang="en-US" sz="4400" b="1" kern="1200" dirty="0">
            <a:solidFill>
              <a:schemeClr val="tx2"/>
            </a:solidFill>
          </a:endParaRPr>
        </a:p>
      </dsp:txBody>
      <dsp:txXfrm>
        <a:off x="-1343025" y="2490787"/>
        <a:ext cx="3357562" cy="67151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95212E-151F-4D81-B3BA-C770951CF3EA}">
      <dsp:nvSpPr>
        <dsp:cNvPr id="0" name=""/>
        <dsp:cNvSpPr/>
      </dsp:nvSpPr>
      <dsp:spPr>
        <a:xfrm>
          <a:off x="1350047" y="0"/>
          <a:ext cx="2688553" cy="2688553"/>
        </a:xfrm>
        <a:prstGeom prst="rect">
          <a:avLst/>
        </a:prstGeom>
        <a:blipFill>
          <a:blip xmlns:r="http://schemas.openxmlformats.org/officeDocument/2006/relationships" r:embed="rId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9242D1-41BA-4D8A-B819-4D8DBD0E3822}">
      <dsp:nvSpPr>
        <dsp:cNvPr id="0" name=""/>
        <dsp:cNvSpPr/>
      </dsp:nvSpPr>
      <dsp:spPr>
        <a:xfrm rot="16200000">
          <a:off x="-263084" y="1075421"/>
          <a:ext cx="2688553" cy="5377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225" tIns="22225" rIns="22225" bIns="22225" numCol="1" spcCol="1270" anchor="b" anchorCtr="0">
          <a:noAutofit/>
        </a:bodyPr>
        <a:lstStyle/>
        <a:p>
          <a:pPr lvl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kern="1200" dirty="0" smtClean="0"/>
            <a:t>Minor</a:t>
          </a:r>
          <a:endParaRPr lang="en-US" sz="3500" kern="1200" dirty="0"/>
        </a:p>
      </dsp:txBody>
      <dsp:txXfrm>
        <a:off x="-263084" y="1075421"/>
        <a:ext cx="2688553" cy="5377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907EB8-DCC9-4CEE-9963-0949F65ED918}">
      <dsp:nvSpPr>
        <dsp:cNvPr id="0" name=""/>
        <dsp:cNvSpPr/>
      </dsp:nvSpPr>
      <dsp:spPr>
        <a:xfrm>
          <a:off x="0" y="37544"/>
          <a:ext cx="8229600" cy="2363309"/>
        </a:xfrm>
        <a:prstGeom prst="rightArrow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87C03B4-FF4B-45FB-AAF9-02C886BE57B2}">
      <dsp:nvSpPr>
        <dsp:cNvPr id="0" name=""/>
        <dsp:cNvSpPr/>
      </dsp:nvSpPr>
      <dsp:spPr>
        <a:xfrm>
          <a:off x="5572646" y="628372"/>
          <a:ext cx="2047354" cy="1181654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43840" rIns="0" bIns="2438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Change in belief, action, etc.</a:t>
          </a:r>
          <a:endParaRPr lang="en-US" sz="2400" kern="1200" dirty="0"/>
        </a:p>
      </dsp:txBody>
      <dsp:txXfrm>
        <a:off x="5572646" y="628372"/>
        <a:ext cx="2047354" cy="1181654"/>
      </dsp:txXfrm>
    </dsp:sp>
    <dsp:sp modelId="{DF4A6560-DC4A-450C-8E1C-BF23DE66AA04}">
      <dsp:nvSpPr>
        <dsp:cNvPr id="0" name=""/>
        <dsp:cNvSpPr/>
      </dsp:nvSpPr>
      <dsp:spPr>
        <a:xfrm>
          <a:off x="3115821" y="628372"/>
          <a:ext cx="2047354" cy="1181654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43840" rIns="0" bIns="2438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Events cause realization</a:t>
          </a:r>
          <a:endParaRPr lang="en-US" sz="2400" kern="1200" dirty="0"/>
        </a:p>
      </dsp:txBody>
      <dsp:txXfrm>
        <a:off x="3115821" y="628372"/>
        <a:ext cx="2047354" cy="1181654"/>
      </dsp:txXfrm>
    </dsp:sp>
    <dsp:sp modelId="{983271F8-F09B-48C7-8726-34A3D2A92534}">
      <dsp:nvSpPr>
        <dsp:cNvPr id="0" name=""/>
        <dsp:cNvSpPr/>
      </dsp:nvSpPr>
      <dsp:spPr>
        <a:xfrm>
          <a:off x="658996" y="628372"/>
          <a:ext cx="2047354" cy="1181654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43840" rIns="0" bIns="2438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Starts out one way</a:t>
          </a:r>
          <a:endParaRPr lang="en-US" sz="2400" kern="1200" dirty="0"/>
        </a:p>
      </dsp:txBody>
      <dsp:txXfrm>
        <a:off x="658996" y="628372"/>
        <a:ext cx="2047354" cy="11816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907EB8-DCC9-4CEE-9963-0949F65ED918}">
      <dsp:nvSpPr>
        <dsp:cNvPr id="0" name=""/>
        <dsp:cNvSpPr/>
      </dsp:nvSpPr>
      <dsp:spPr>
        <a:xfrm>
          <a:off x="0" y="133664"/>
          <a:ext cx="8229600" cy="2171070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87C03B4-FF4B-45FB-AAF9-02C886BE57B2}">
      <dsp:nvSpPr>
        <dsp:cNvPr id="0" name=""/>
        <dsp:cNvSpPr/>
      </dsp:nvSpPr>
      <dsp:spPr>
        <a:xfrm>
          <a:off x="5572646" y="676432"/>
          <a:ext cx="2047354" cy="1085535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3520" rIns="0" bIns="2235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NO change in belief, action, etc.</a:t>
          </a:r>
          <a:endParaRPr lang="en-US" sz="2200" kern="1200" dirty="0"/>
        </a:p>
      </dsp:txBody>
      <dsp:txXfrm>
        <a:off x="5572646" y="676432"/>
        <a:ext cx="2047354" cy="1085535"/>
      </dsp:txXfrm>
    </dsp:sp>
    <dsp:sp modelId="{DF4A6560-DC4A-450C-8E1C-BF23DE66AA04}">
      <dsp:nvSpPr>
        <dsp:cNvPr id="0" name=""/>
        <dsp:cNvSpPr/>
      </dsp:nvSpPr>
      <dsp:spPr>
        <a:xfrm>
          <a:off x="3115821" y="676432"/>
          <a:ext cx="2047354" cy="1085535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3520" rIns="0" bIns="2235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Events have no effect</a:t>
          </a:r>
          <a:endParaRPr lang="en-US" sz="2200" kern="1200" dirty="0"/>
        </a:p>
      </dsp:txBody>
      <dsp:txXfrm>
        <a:off x="3115821" y="676432"/>
        <a:ext cx="2047354" cy="1085535"/>
      </dsp:txXfrm>
    </dsp:sp>
    <dsp:sp modelId="{983271F8-F09B-48C7-8726-34A3D2A92534}">
      <dsp:nvSpPr>
        <dsp:cNvPr id="0" name=""/>
        <dsp:cNvSpPr/>
      </dsp:nvSpPr>
      <dsp:spPr>
        <a:xfrm>
          <a:off x="658996" y="676432"/>
          <a:ext cx="2047354" cy="1085535"/>
        </a:xfrm>
        <a:prstGeom prst="rect">
          <a:avLst/>
        </a:prstGeom>
        <a:solidFill>
          <a:schemeClr val="lt1">
            <a:alpha val="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23520" rIns="0" bIns="2235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kern="1200" dirty="0" smtClean="0"/>
            <a:t>Starts out one way</a:t>
          </a:r>
          <a:endParaRPr lang="en-US" sz="2200" kern="1200" dirty="0"/>
        </a:p>
      </dsp:txBody>
      <dsp:txXfrm>
        <a:off x="658996" y="676432"/>
        <a:ext cx="2047354" cy="10855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Blocks">
  <dgm:title val=""/>
  <dgm:desc val=""/>
  <dgm:catLst>
    <dgm:cat type="picture" pri="12000"/>
    <dgm:cat type="pictureconvert" pri="1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gt" val="5">
        <dgm:choose name="Name3">
          <dgm:if name="Name4" func="var" arg="dir" op="equ" val="norm">
            <dgm:alg type="snake">
              <dgm:param type="grDir" val="bL"/>
              <dgm:param type="bkpt" val="fixed"/>
              <dgm:param type="bkPtFixedVal" val="3"/>
              <dgm:param type="off" val="off"/>
              <dgm:param type="horzAlign" val="r"/>
              <dgm:param type="vertAlign" val="b"/>
            </dgm:alg>
          </dgm:if>
          <dgm:else name="Name5">
            <dgm:alg type="snake">
              <dgm:param type="grDir" val="bR"/>
              <dgm:param type="bkpt" val="fixed"/>
              <dgm:param type="bkPtFixedVal" val="3"/>
              <dgm:param type="off" val="off"/>
              <dgm:param type="horzAlign" val="l"/>
              <dgm:param type="vertAlign" val="b"/>
            </dgm:alg>
          </dgm:else>
        </dgm:choose>
      </dgm:if>
      <dgm:else name="Name6">
        <dgm:choose name="Name7">
          <dgm:if name="Name8" func="var" arg="dir" op="equ" val="norm">
            <dgm:alg type="snake">
              <dgm:param type="grDir" val="bL"/>
              <dgm:param type="bkpt" val="fixed"/>
              <dgm:param type="bkPtFixedVal" val="2"/>
              <dgm:param type="off" val="off"/>
              <dgm:param type="horzAlign" val="r"/>
              <dgm:param type="vertAlign" val="b"/>
            </dgm:alg>
          </dgm:if>
          <dgm:else name="Name9">
            <dgm:alg type="snake">
              <dgm:param type="grDir" val="bR"/>
              <dgm:param type="bkpt" val="fixed"/>
              <dgm:param type="bkPtFixedVal" val="2"/>
              <dgm:param type="off" val="off"/>
              <dgm:param type="horzAlign" val="l"/>
              <dgm:param type="vertAlign" val="b"/>
            </dgm:alg>
          </dgm:else>
        </dgm:choose>
      </dgm:else>
    </dgm:choose>
    <dgm:shape xmlns:r="http://schemas.openxmlformats.org/officeDocument/2006/relationships" r:blip="">
      <dgm:adjLst/>
    </dgm:shape>
    <dgm:constrLst>
      <dgm:constr type="alignOff" val="1"/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13"/>
      <dgm:constr type="w" for="ch" forName="sibTrans" refType="w" refFor="ch" refForName="composite" op="equ" fact="0.000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2"/>
        </dgm:alg>
        <dgm:shape xmlns:r="http://schemas.openxmlformats.org/officeDocument/2006/relationships" r:blip="">
          <dgm:adjLst/>
        </dgm:shape>
        <dgm:choose name="Name10">
          <dgm:if name="Name11" func="var" arg="dir" op="equ" val="norm">
            <dgm:constrLst>
              <dgm:constr type="l" for="ch" forName="Image" refType="w" refFor="ch" refForName="Image" fact="0.2"/>
              <dgm:constr type="t" for="ch" forName="Image" refType="h" fact="0"/>
              <dgm:constr type="h" for="ch" forName="Image" refType="h"/>
              <dgm:constr type="w" for="ch" forName="Image" refType="h" refFor="ch" refForName="Image" op="equ"/>
              <dgm:constr type="l" for="ch" forName="Parent" refType="w" fact="0"/>
              <dgm:constr type="t" for="ch" forName="Parent" refType="h" fact="0"/>
              <dgm:constr type="w" for="ch" forName="Parent" refType="h" refFor="ch" refForName="Image" op="equ" fact="0.2"/>
              <dgm:constr type="h" for="ch" forName="Parent" refType="h" refFor="ch" refForName="Image" op="equ"/>
            </dgm:constrLst>
          </dgm:if>
          <dgm:else name="Name12">
            <dgm:constrLst>
              <dgm:constr type="l" for="ch" forName="Image" refType="w" fact="0"/>
              <dgm:constr type="t" for="ch" forName="Image" refType="h" fact="0"/>
              <dgm:constr type="h" for="ch" forName="Image" refType="h"/>
              <dgm:constr type="w" for="ch" forName="Image" refType="h" refFor="ch" refForName="Image" op="equ"/>
              <dgm:constr type="l" for="ch" forName="Parent" refType="w" refFor="ch" refForName="Image"/>
              <dgm:constr type="t" for="ch" forName="Parent" refType="h" fact="0"/>
              <dgm:constr type="w" for="ch" forName="Parent" refType="w" refFor="ch" refForName="Image" fact="0.2"/>
              <dgm:constr type="h" for="ch" forName="Parent" refType="h" refFor="ch" refForName="Image"/>
            </dgm:constrLst>
          </dgm:else>
        </dgm:choose>
        <dgm:layoutNode name="Image" styleLbl="alig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revTx">
          <dgm:varLst>
            <dgm:bulletEnabled val="1"/>
          </dgm:varLst>
          <dgm:alg type="tx">
            <dgm:param type="parTxLTRAlign" val="l"/>
            <dgm:param type="txAnchorVert" val="b"/>
            <dgm:param type="txAnchorVertCh" val="b"/>
            <dgm:param type="autoTxRot" val="grav"/>
          </dgm:alg>
          <dgm:choose name="Name13">
            <dgm:if name="Name14" func="var" arg="dir" op="equ" val="norm">
              <dgm:shape xmlns:r="http://schemas.openxmlformats.org/officeDocument/2006/relationships" rot="270" type="rect" r:blip="">
                <dgm:adjLst/>
              </dgm:shape>
            </dgm:if>
            <dgm:else name="Name15">
              <dgm:shape xmlns:r="http://schemas.openxmlformats.org/officeDocument/2006/relationships" rot="90" type="rect" r:blip="">
                <dgm:adjLst/>
              </dgm:shape>
            </dgm:else>
          </dgm:choose>
          <dgm:presOf axis="desOr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PictureAccentBlocks">
  <dgm:title val=""/>
  <dgm:desc val=""/>
  <dgm:catLst>
    <dgm:cat type="picture" pri="12000"/>
    <dgm:cat type="pictureconvert" pri="12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axis="ch" ptType="node" func="cnt" op="gt" val="5">
        <dgm:choose name="Name3">
          <dgm:if name="Name4" func="var" arg="dir" op="equ" val="norm">
            <dgm:alg type="snake">
              <dgm:param type="grDir" val="bL"/>
              <dgm:param type="bkpt" val="fixed"/>
              <dgm:param type="bkPtFixedVal" val="3"/>
              <dgm:param type="off" val="off"/>
              <dgm:param type="horzAlign" val="r"/>
              <dgm:param type="vertAlign" val="b"/>
            </dgm:alg>
          </dgm:if>
          <dgm:else name="Name5">
            <dgm:alg type="snake">
              <dgm:param type="grDir" val="bR"/>
              <dgm:param type="bkpt" val="fixed"/>
              <dgm:param type="bkPtFixedVal" val="3"/>
              <dgm:param type="off" val="off"/>
              <dgm:param type="horzAlign" val="l"/>
              <dgm:param type="vertAlign" val="b"/>
            </dgm:alg>
          </dgm:else>
        </dgm:choose>
      </dgm:if>
      <dgm:else name="Name6">
        <dgm:choose name="Name7">
          <dgm:if name="Name8" func="var" arg="dir" op="equ" val="norm">
            <dgm:alg type="snake">
              <dgm:param type="grDir" val="bL"/>
              <dgm:param type="bkpt" val="fixed"/>
              <dgm:param type="bkPtFixedVal" val="2"/>
              <dgm:param type="off" val="off"/>
              <dgm:param type="horzAlign" val="r"/>
              <dgm:param type="vertAlign" val="b"/>
            </dgm:alg>
          </dgm:if>
          <dgm:else name="Name9">
            <dgm:alg type="snake">
              <dgm:param type="grDir" val="bR"/>
              <dgm:param type="bkpt" val="fixed"/>
              <dgm:param type="bkPtFixedVal" val="2"/>
              <dgm:param type="off" val="off"/>
              <dgm:param type="horzAlign" val="l"/>
              <dgm:param type="vertAlign" val="b"/>
            </dgm:alg>
          </dgm:else>
        </dgm:choose>
      </dgm:else>
    </dgm:choose>
    <dgm:shape xmlns:r="http://schemas.openxmlformats.org/officeDocument/2006/relationships" r:blip="">
      <dgm:adjLst/>
    </dgm:shape>
    <dgm:constrLst>
      <dgm:constr type="alignOff" val="1"/>
      <dgm:constr type="primFontSz" for="des" ptType="node" op="equ" val="65"/>
      <dgm:constr type="w" for="ch" forName="composite" refType="w"/>
      <dgm:constr type="h" for="ch" forName="composite" refType="h"/>
      <dgm:constr type="sp" refType="w" refFor="ch" refForName="composite" op="equ" fact="0.113"/>
      <dgm:constr type="w" for="ch" forName="sibTrans" refType="w" refFor="ch" refForName="composite" op="equ" fact="0.000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2"/>
        </dgm:alg>
        <dgm:shape xmlns:r="http://schemas.openxmlformats.org/officeDocument/2006/relationships" r:blip="">
          <dgm:adjLst/>
        </dgm:shape>
        <dgm:choose name="Name10">
          <dgm:if name="Name11" func="var" arg="dir" op="equ" val="norm">
            <dgm:constrLst>
              <dgm:constr type="l" for="ch" forName="Image" refType="w" refFor="ch" refForName="Image" fact="0.2"/>
              <dgm:constr type="t" for="ch" forName="Image" refType="h" fact="0"/>
              <dgm:constr type="h" for="ch" forName="Image" refType="h"/>
              <dgm:constr type="w" for="ch" forName="Image" refType="h" refFor="ch" refForName="Image" op="equ"/>
              <dgm:constr type="l" for="ch" forName="Parent" refType="w" fact="0"/>
              <dgm:constr type="t" for="ch" forName="Parent" refType="h" fact="0"/>
              <dgm:constr type="w" for="ch" forName="Parent" refType="h" refFor="ch" refForName="Image" op="equ" fact="0.2"/>
              <dgm:constr type="h" for="ch" forName="Parent" refType="h" refFor="ch" refForName="Image" op="equ"/>
            </dgm:constrLst>
          </dgm:if>
          <dgm:else name="Name12">
            <dgm:constrLst>
              <dgm:constr type="l" for="ch" forName="Image" refType="w" fact="0"/>
              <dgm:constr type="t" for="ch" forName="Image" refType="h" fact="0"/>
              <dgm:constr type="h" for="ch" forName="Image" refType="h"/>
              <dgm:constr type="w" for="ch" forName="Image" refType="h" refFor="ch" refForName="Image" op="equ"/>
              <dgm:constr type="l" for="ch" forName="Parent" refType="w" refFor="ch" refForName="Image"/>
              <dgm:constr type="t" for="ch" forName="Parent" refType="h" fact="0"/>
              <dgm:constr type="w" for="ch" forName="Parent" refType="w" refFor="ch" refForName="Image" fact="0.2"/>
              <dgm:constr type="h" for="ch" forName="Parent" refType="h" refFor="ch" refForName="Image"/>
            </dgm:constrLst>
          </dgm:else>
        </dgm:choose>
        <dgm:layoutNode name="Image" styleLbl="alig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Parent" styleLbl="revTx">
          <dgm:varLst>
            <dgm:bulletEnabled val="1"/>
          </dgm:varLst>
          <dgm:alg type="tx">
            <dgm:param type="parTxLTRAlign" val="l"/>
            <dgm:param type="txAnchorVert" val="b"/>
            <dgm:param type="txAnchorVertCh" val="b"/>
            <dgm:param type="autoTxRot" val="grav"/>
          </dgm:alg>
          <dgm:choose name="Name13">
            <dgm:if name="Name14" func="var" arg="dir" op="equ" val="norm">
              <dgm:shape xmlns:r="http://schemas.openxmlformats.org/officeDocument/2006/relationships" rot="270" type="rect" r:blip="">
                <dgm:adjLst/>
              </dgm:shape>
            </dgm:if>
            <dgm:else name="Name15">
              <dgm:shape xmlns:r="http://schemas.openxmlformats.org/officeDocument/2006/relationships" rot="90" type="rect" r:blip="">
                <dgm:adjLst/>
              </dgm:shape>
            </dgm:else>
          </dgm:choose>
          <dgm:presOf axis="desOr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F830A1-3891-4B82-A120-081866556DA0}" type="datetimeFigureOut">
              <a:rPr lang="en-US" smtClean="0"/>
              <a:pPr/>
              <a:t>9/26/2010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C9574-A819-4FE4-99A7-1E27AD09A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0878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23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/>
              <a:pPr/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en-US" smtClean="0">
                <a:solidFill>
                  <a:prstClr val="black"/>
                </a:solidFill>
              </a:rPr>
              <a:pPr/>
              <a:t>18</a:t>
            </a:fld>
            <a:endParaRPr 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47F28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9/26/2010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1295400"/>
            <a:ext cx="5105400" cy="1416269"/>
          </a:xfrm>
        </p:spPr>
        <p:txBody>
          <a:bodyPr anchor="b">
            <a:normAutofit/>
          </a:bodyPr>
          <a:lstStyle>
            <a:lvl1pPr algn="r">
              <a:buNone/>
              <a:defRPr lang="en-US" sz="2200" kern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44" y="4114800"/>
            <a:ext cx="7315200" cy="914400"/>
          </a:xfrm>
        </p:spPr>
        <p:txBody>
          <a:bodyPr anchor="b" anchorCtr="0">
            <a:normAutofit/>
          </a:bodyPr>
          <a:lstStyle>
            <a:lvl1pPr marL="0" indent="0">
              <a:defRPr lang="en-US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342900" lvl="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dia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9/26/2010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595263" y="4800600"/>
            <a:ext cx="4873752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Georgia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6552" y="4800600"/>
            <a:ext cx="4809244" cy="566738"/>
          </a:xfrm>
        </p:spPr>
        <p:txBody>
          <a:bodyPr anchor="b">
            <a:normAutofit/>
          </a:bodyPr>
          <a:lstStyle>
            <a:lvl1pPr algn="ctr">
              <a:defRPr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/>
          </p:nvPr>
        </p:nvSpPr>
        <p:spPr>
          <a:xfrm>
            <a:off x="587022" y="838200"/>
            <a:ext cx="4873752" cy="3812822"/>
          </a:xfrm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media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776863" y="838200"/>
            <a:ext cx="2819400" cy="4636911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792800" y="4800600"/>
            <a:ext cx="5500800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Georg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ctr">
              <a:defRPr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62600"/>
            <a:ext cx="5486400" cy="60960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9/26/2010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Vertical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9/26/2010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0" y="414867"/>
            <a:ext cx="5029200" cy="4572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algn="l">
              <a:defRPr lang="en-US" sz="2800" b="1" kern="1200" baseline="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    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150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105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9/26/2010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34E2-BBB6-4D34-BB01-078E9AA25260}" type="datetimeFigureOut">
              <a:rPr lang="en-US" smtClean="0"/>
              <a:pPr/>
              <a:t>9/26/2010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0FCD-5F4C-4989-BE05-0A8208BCBC2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992354"/>
            <a:ext cx="5867400" cy="1970046"/>
          </a:xfrm>
        </p:spPr>
        <p:txBody>
          <a:bodyPr anchor="ctr">
            <a:normAutofit/>
          </a:bodyPr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5105400"/>
            <a:ext cx="8229601" cy="375787"/>
          </a:xfrm>
        </p:spPr>
        <p:txBody>
          <a:bodyPr anchor="b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Oval 6"/>
          <p:cNvSpPr/>
          <p:nvPr userDrawn="1"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         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8686800" y="526537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6600"/>
                </a:solidFill>
              </a:rPr>
              <a:t>           </a:t>
            </a:r>
            <a:endParaRPr lang="en-US" dirty="0">
              <a:solidFill>
                <a:srgbClr val="FF6600"/>
              </a:solidFill>
            </a:endParaRPr>
          </a:p>
        </p:txBody>
      </p:sp>
      <p:sp>
        <p:nvSpPr>
          <p:cNvPr id="9" name="Oval 8"/>
          <p:cNvSpPr/>
          <p:nvPr userDrawn="1"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  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180" y="76200"/>
            <a:ext cx="8403020" cy="685800"/>
          </a:xfrm>
        </p:spPr>
        <p:txBody>
          <a:bodyPr anchor="ctr" anchorCtr="0">
            <a:normAutofit/>
          </a:bodyPr>
          <a:lstStyle>
            <a:lvl1pPr algn="l">
              <a:defRPr sz="3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9/26/2010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: Emphasi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9/26/2010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1"/>
            <a:ext cx="7068015" cy="838200"/>
          </a:xfrm>
        </p:spPr>
        <p:txBody>
          <a:bodyPr anchor="b">
            <a:normAutofit/>
          </a:bodyPr>
          <a:lstStyle>
            <a:lvl1pPr algn="l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2"/>
            <a:ext cx="4038600" cy="3971455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3971454"/>
          </a:xfrm>
        </p:spPr>
        <p:txBody>
          <a:bodyPr/>
          <a:lstStyle>
            <a:lvl1pPr>
              <a:defRPr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9/26/2010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9/26/2010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400" y="2077200"/>
            <a:ext cx="7010400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: Emphasis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 lang="en-US" smtClean="0"/>
              <a:pPr/>
              <a:t>9/26/2010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90400" y="3081000"/>
            <a:ext cx="8686800" cy="1095600"/>
          </a:xfrm>
        </p:spPr>
        <p:txBody>
          <a:bodyPr>
            <a:normAutofit/>
          </a:bodyPr>
          <a:lstStyle>
            <a:lvl1pPr algn="ctr">
              <a:defRPr lang="en-US" sz="4600" b="1" kern="1200" spc="-150" baseline="0" dirty="0" smtClean="0">
                <a:ln>
                  <a:gradFill>
                    <a:gsLst>
                      <a:gs pos="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schemeClr val="bg1">
                        <a:lumMod val="75000"/>
                      </a:schemeClr>
                    </a:gs>
                    <a:gs pos="91000">
                      <a:schemeClr val="bg1"/>
                    </a:gs>
                  </a:gsLst>
                  <a:lin ang="16200000" scaled="1"/>
                </a:gradFill>
                <a:effectLst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283952" y="2424752"/>
            <a:ext cx="8694000" cy="639762"/>
          </a:xfrm>
        </p:spPr>
        <p:txBody>
          <a:bodyPr anchor="b">
            <a:normAutofit/>
          </a:bodyPr>
          <a:lstStyle>
            <a:lvl1pPr marL="0" indent="0" algn="ctr">
              <a:buNone/>
              <a:defRPr lang="en-US" sz="2800" kern="1200" dirty="0" smtClean="0">
                <a:solidFill>
                  <a:srgbClr val="2E507A">
                    <a:alpha val="81000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push dir="u"/>
      </p:transition>
    </mc:Choice>
    <mc:Fallback xmlns=""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with Text 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9/26/2010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2895600"/>
            <a:ext cx="7543800" cy="2133600"/>
          </a:xfrm>
          <a:prstGeom prst="rect">
            <a:avLst/>
          </a:prstGeom>
          <a:gradFill flip="none" rotWithShape="1">
            <a:gsLst>
              <a:gs pos="63000">
                <a:schemeClr val="tx1">
                  <a:lumMod val="85000"/>
                  <a:lumOff val="15000"/>
                  <a:alpha val="49000"/>
                </a:schemeClr>
              </a:gs>
              <a:gs pos="100000">
                <a:schemeClr val="tx1">
                  <a:lumMod val="95000"/>
                  <a:lumOff val="5000"/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4867" y="3200400"/>
            <a:ext cx="7010400" cy="16764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lang="en-US" sz="40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648200" y="664780"/>
            <a:ext cx="4191000" cy="381000"/>
          </a:xfrm>
        </p:spPr>
        <p:txBody>
          <a:bodyPr>
            <a:normAutofit/>
          </a:bodyPr>
          <a:lstStyle>
            <a:lvl1pPr algn="r">
              <a:buNone/>
              <a:defRPr lang="en-US" sz="1800" b="1" kern="1200" dirty="0" smtClean="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3008313" cy="8255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609600"/>
            <a:ext cx="5111750" cy="5334000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 sz="2400">
                <a:solidFill>
                  <a:schemeClr val="bg1"/>
                </a:solidFill>
              </a:defRPr>
            </a:lvl3pPr>
            <a:lvl4pPr>
              <a:defRPr sz="2000">
                <a:solidFill>
                  <a:schemeClr val="bg1"/>
                </a:solidFill>
              </a:defRPr>
            </a:lvl4pPr>
            <a:lvl5pPr>
              <a:defRPr sz="2000">
                <a:solidFill>
                  <a:schemeClr val="bg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1"/>
            <a:ext cx="3008313" cy="3822699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9/26/2010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6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8050E-B668-4FA7-85AD-C750C80A6E9B}" type="datetimeFigureOut">
              <a:rPr lang="en-US" smtClean="0"/>
              <a:pPr/>
              <a:t>9/26/2010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D5ECE-8B49-45CD-BE81-EF81920D1969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61" r:id="rId4"/>
    <p:sldLayoutId id="2147483652" r:id="rId5"/>
    <p:sldLayoutId id="2147483654" r:id="rId6"/>
    <p:sldLayoutId id="2147483655" r:id="rId7"/>
    <p:sldLayoutId id="2147483660" r:id="rId8"/>
    <p:sldLayoutId id="2147483656" r:id="rId9"/>
    <p:sldLayoutId id="2147483676" r:id="rId10"/>
    <p:sldLayoutId id="2147483657" r:id="rId11"/>
    <p:sldLayoutId id="2147483658" r:id="rId12"/>
    <p:sldLayoutId id="2147483659" r:id="rId13"/>
    <p:sldLayoutId id="2147483663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7.png"/><Relationship Id="rId4" Type="http://schemas.openxmlformats.org/officeDocument/2006/relationships/notesSlide" Target="../notesSlides/notesSlide1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733800" y="1316420"/>
            <a:ext cx="4953000" cy="1416269"/>
          </a:xfrm>
        </p:spPr>
        <p:txBody>
          <a:bodyPr>
            <a:normAutofit/>
          </a:bodyPr>
          <a:lstStyle/>
          <a:p>
            <a:r>
              <a:rPr lang="en-US" dirty="0" smtClean="0"/>
              <a:t>Elements of Fiction</a:t>
            </a:r>
            <a:endParaRPr lang="en-US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28600" y="3048000"/>
            <a:ext cx="7239000" cy="1828800"/>
          </a:xfrm>
        </p:spPr>
        <p:txBody>
          <a:bodyPr>
            <a:normAutofit/>
          </a:bodyPr>
          <a:lstStyle/>
          <a:p>
            <a:pPr algn="l"/>
            <a:r>
              <a:rPr lang="en-US" sz="2400" b="0" dirty="0" smtClean="0">
                <a:solidFill>
                  <a:srgbClr val="7BCF27"/>
                </a:solidFill>
                <a:latin typeface="Calibri" pitchFamily="34" charset="0"/>
              </a:rPr>
              <a:t>Focus on</a:t>
            </a:r>
            <a:r>
              <a:rPr lang="en-US" sz="2400" b="0" dirty="0">
                <a:solidFill>
                  <a:srgbClr val="262626"/>
                </a:solidFill>
              </a:rPr>
              <a:t/>
            </a:r>
            <a:br>
              <a:rPr lang="en-US" sz="2400" b="0" dirty="0">
                <a:solidFill>
                  <a:srgbClr val="262626"/>
                </a:solidFill>
              </a:rPr>
            </a:br>
            <a:r>
              <a:rPr lang="en-US" sz="5600" b="0" dirty="0" smtClean="0">
                <a:solidFill>
                  <a:prstClr val="white"/>
                </a:solidFill>
              </a:rPr>
              <a:t>CHARACTER</a:t>
            </a:r>
            <a:endParaRPr lang="en-US" sz="5600" b="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982842" y="3099740"/>
            <a:ext cx="4953000" cy="37582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spcBef>
                <a:spcPct val="50000"/>
              </a:spcBef>
            </a:pPr>
            <a:r>
              <a:rPr lang="en-US" sz="2800" dirty="0">
                <a:solidFill>
                  <a:schemeClr val="bg2"/>
                </a:solidFill>
              </a:rPr>
              <a:t>	The old man bowed to all of us in the room.  Then he removed his hat and gloves, slowly and carefully.  Chaplin once did that in a picture, in a bank--he was the janitor.</a:t>
            </a:r>
          </a:p>
          <a:p>
            <a:pPr algn="r">
              <a:spcBef>
                <a:spcPct val="50000"/>
              </a:spcBef>
            </a:pPr>
            <a:r>
              <a:rPr lang="en-US" sz="2000" dirty="0" smtClean="0">
                <a:solidFill>
                  <a:schemeClr val="bg2"/>
                </a:solidFill>
              </a:rPr>
              <a:t>From </a:t>
            </a:r>
            <a:r>
              <a:rPr lang="en-US" sz="2000" dirty="0">
                <a:solidFill>
                  <a:schemeClr val="bg2"/>
                </a:solidFill>
              </a:rPr>
              <a:t>“Gentleman of Rio en </a:t>
            </a:r>
            <a:r>
              <a:rPr lang="en-US" sz="2000" dirty="0" err="1">
                <a:solidFill>
                  <a:schemeClr val="bg2"/>
                </a:solidFill>
              </a:rPr>
              <a:t>Medio</a:t>
            </a:r>
            <a:r>
              <a:rPr lang="en-US" sz="2000" dirty="0">
                <a:solidFill>
                  <a:schemeClr val="bg2"/>
                </a:solidFill>
              </a:rPr>
              <a:t>” </a:t>
            </a:r>
            <a:br>
              <a:rPr lang="en-US" sz="2000" dirty="0">
                <a:solidFill>
                  <a:schemeClr val="bg2"/>
                </a:solidFill>
              </a:rPr>
            </a:br>
            <a:r>
              <a:rPr lang="en-US" sz="2000" dirty="0" smtClean="0">
                <a:solidFill>
                  <a:schemeClr val="bg2"/>
                </a:solidFill>
              </a:rPr>
              <a:t>by </a:t>
            </a:r>
            <a:r>
              <a:rPr lang="en-US" sz="2000" dirty="0">
                <a:solidFill>
                  <a:schemeClr val="bg2"/>
                </a:solidFill>
              </a:rPr>
              <a:t>J. </a:t>
            </a:r>
            <a:r>
              <a:rPr lang="en-US" sz="2000" dirty="0" err="1">
                <a:solidFill>
                  <a:schemeClr val="bg2"/>
                </a:solidFill>
              </a:rPr>
              <a:t>Sedillo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2400" y="685799"/>
            <a:ext cx="4648200" cy="2369641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sz="4400" b="1" dirty="0" smtClean="0">
                <a:solidFill>
                  <a:srgbClr val="7BCF27"/>
                </a:solidFill>
              </a:rPr>
              <a:t>Indirect</a:t>
            </a:r>
          </a:p>
          <a:p>
            <a:r>
              <a:rPr lang="en-US" sz="4400" b="1" dirty="0" smtClean="0">
                <a:solidFill>
                  <a:srgbClr val="7BCF27"/>
                </a:solidFill>
              </a:rPr>
              <a:t>Characterization</a:t>
            </a:r>
            <a:endParaRPr lang="en-US" sz="4400" b="1" dirty="0">
              <a:solidFill>
                <a:srgbClr val="7BCF27"/>
              </a:solidFill>
            </a:endParaRPr>
          </a:p>
        </p:txBody>
      </p:sp>
      <p:pic>
        <p:nvPicPr>
          <p:cNvPr id="3081" name="Picture 9" descr="C:\Users\Amanda\AppData\Local\Microsoft\Windows\Temporary Internet Files\Content.IE5\9OJ6OEXB\MP900430842[1]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3670" y="-85165"/>
            <a:ext cx="3415776" cy="534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677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2443" y="3146612"/>
            <a:ext cx="7169273" cy="1676400"/>
          </a:xfrm>
        </p:spPr>
        <p:txBody>
          <a:bodyPr>
            <a:noAutofit/>
          </a:bodyPr>
          <a:lstStyle/>
          <a:p>
            <a:r>
              <a:rPr lang="en-US" sz="3200" dirty="0"/>
              <a:t>“From Ernest Hemingway's stories, I learned to listen within my stories for what went unsaid by my characters</a:t>
            </a:r>
            <a:r>
              <a:rPr lang="en-US" sz="3200" dirty="0" smtClean="0"/>
              <a:t>.”</a:t>
            </a:r>
            <a:br>
              <a:rPr lang="en-US" sz="3200" dirty="0" smtClean="0"/>
            </a:br>
            <a:r>
              <a:rPr lang="en-US" sz="3200" b="1" i="1" dirty="0" smtClean="0"/>
              <a:t>Nadine </a:t>
            </a:r>
            <a:r>
              <a:rPr lang="en-US" sz="3200" b="1" i="1" dirty="0" err="1" smtClean="0"/>
              <a:t>Gordimer</a:t>
            </a:r>
            <a:endParaRPr lang="en-US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 smtClean="0"/>
              <a:t>Saying it without saying it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111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vortex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the character </a:t>
            </a: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speaks</a:t>
            </a:r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174" name="Picture 6" descr="C:\Users\Amanda\AppData\Local\Microsoft\Windows\Temporary Internet Files\Content.IE5\KNJNAGYS\MP900442182[1]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62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the character </a:t>
            </a: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thinks</a:t>
            </a:r>
            <a:endParaRPr lang="en-US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196" name="Picture 4" descr="C:\Users\Amanda\AppData\Local\Microsoft\Windows\Temporary Internet Files\Content.IE5\OXBLVRPC\MP900448347[1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475" y="0"/>
            <a:ext cx="10287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loud Callout 3"/>
          <p:cNvSpPr/>
          <p:nvPr/>
        </p:nvSpPr>
        <p:spPr>
          <a:xfrm>
            <a:off x="166255" y="1445619"/>
            <a:ext cx="3570039" cy="3630147"/>
          </a:xfrm>
          <a:prstGeom prst="cloudCallout">
            <a:avLst>
              <a:gd name="adj1" fmla="val 80067"/>
              <a:gd name="adj2" fmla="val -52377"/>
            </a:avLst>
          </a:prstGeom>
          <a:solidFill>
            <a:schemeClr val="bg1"/>
          </a:solidFill>
          <a:ln w="5715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200" name="Picture 8" descr="C:\Users\Amanda\AppData\Local\Microsoft\Windows\Temporary Internet Files\Content.IE5\IVD47Q5N\MC900383496[1].wm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255" y="1445619"/>
            <a:ext cx="3570039" cy="3630147"/>
          </a:xfrm>
          <a:prstGeom prst="cloud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8562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8" name="Picture 12" descr="C:\Users\Amanda\AppData\Local\Microsoft\Windows\Temporary Internet Files\Content.IE5\9OJ6OEXB\MP900422295[1].jpg"/>
          <p:cNvPicPr>
            <a:picLocks noChangeAspect="1" noChangeArrowheads="1"/>
          </p:cNvPicPr>
          <p:nvPr/>
        </p:nvPicPr>
        <p:blipFill rotWithShape="1">
          <a:blip r:embed="rId2" cstate="email">
            <a:clrChange>
              <a:clrFrom>
                <a:srgbClr val="FCEFE9"/>
              </a:clrFrom>
              <a:clrTo>
                <a:srgbClr val="FCEFE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1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the </a:t>
            </a: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acts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47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the </a:t>
            </a: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character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reacts</a:t>
            </a:r>
            <a:endParaRPr lang="en-US" dirty="0"/>
          </a:p>
        </p:txBody>
      </p:sp>
      <p:pic>
        <p:nvPicPr>
          <p:cNvPr id="4100" name="Picture 4" descr="C:\Users\Amanda\AppData\Local\Microsoft\Windows\Temporary Internet Files\Content.IE5\OXBLVRPC\MP900414033[1]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3039"/>
            <a:ext cx="4572000" cy="6794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4062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</a:t>
            </a: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others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smtClean="0"/>
              <a:t>react to the character</a:t>
            </a:r>
            <a:endParaRPr lang="en-US" dirty="0"/>
          </a:p>
        </p:txBody>
      </p:sp>
      <p:pic>
        <p:nvPicPr>
          <p:cNvPr id="5125" name="Picture 5" descr="C:\Users\Amanda\AppData\Local\Microsoft\Windows\Temporary Internet Files\Content.IE5\KNJNAGYS\MP900422107[1]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5F5F5"/>
              </a:clrFrom>
              <a:clrTo>
                <a:srgbClr val="F5F5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076237" y="739587"/>
            <a:ext cx="6077966" cy="6131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69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</a:t>
            </a:r>
            <a:r>
              <a:rPr lang="en-US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others say</a:t>
            </a:r>
            <a:r>
              <a:rPr lang="en-US" dirty="0" smtClean="0"/>
              <a:t> about the character</a:t>
            </a:r>
            <a:endParaRPr lang="en-US" dirty="0"/>
          </a:p>
        </p:txBody>
      </p:sp>
      <p:pic>
        <p:nvPicPr>
          <p:cNvPr id="6146" name="Picture 2" descr="C:\Users\Amanda\AppData\Local\Microsoft\Windows\Temporary Internet Files\Content.IE5\OXBLVRPC\MP900448468[1]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935071" y="53788"/>
            <a:ext cx="42223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Amanda\AppData\Local\Microsoft\Windows\Temporary Internet Files\Content.IE5\OXBLVRPC\MP900448468[1]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3447" y="13447"/>
            <a:ext cx="40183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280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5000">
                <a:srgbClr val="84D830"/>
              </a:gs>
              <a:gs pos="48000">
                <a:srgbClr val="7BCF27"/>
              </a:gs>
              <a:gs pos="100000">
                <a:srgbClr val="56901C"/>
              </a:gs>
            </a:gsLst>
            <a:path path="circle">
              <a:fillToRect l="50000" t="50000" r="50000" b="50000"/>
            </a:path>
            <a:tileRect/>
          </a:gradFill>
          <a:ln w="5080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6" name="Oval 5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57868" y="159276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0" b="1" dirty="0" smtClean="0">
                <a:solidFill>
                  <a:srgbClr val="65B131">
                    <a:alpha val="64000"/>
                  </a:srgbClr>
                </a:solidFill>
                <a:cs typeface="Arial" pitchFamily="34" charset="0"/>
              </a:rPr>
              <a:t>3</a:t>
            </a:r>
            <a:endParaRPr lang="en-US" sz="17000" b="1" dirty="0">
              <a:solidFill>
                <a:srgbClr val="65B131">
                  <a:alpha val="64000"/>
                </a:srgbClr>
              </a:solidFill>
              <a:cs typeface="Arial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sz="4000" cap="none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Discover </a:t>
            </a:r>
            <a:r>
              <a:rPr lang="en-US" sz="4000" b="0" cap="none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Their Purpose</a:t>
            </a:r>
            <a:endParaRPr lang="en-US" sz="2800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 anchor="b">
            <a:normAutofit/>
          </a:bodyPr>
          <a:lstStyle/>
          <a:p>
            <a:pPr>
              <a:spcBef>
                <a:spcPts val="0"/>
              </a:spcBef>
            </a:pPr>
            <a:r>
              <a:rPr lang="en-US" sz="17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Why bother with characters at all?</a:t>
            </a:r>
            <a:endParaRPr lang="en-US" sz="17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1349992"/>
            <a:ext cx="9144000" cy="4447786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6924" y="1956378"/>
            <a:ext cx="4676076" cy="3512820"/>
          </a:xfrm>
          <a:prstGeom prst="rect">
            <a:avLst/>
          </a:prstGeom>
          <a:noFill/>
        </p:spPr>
        <p:txBody>
          <a:bodyPr wrap="square" lIns="91440" rtlCol="0">
            <a:normAutofit/>
          </a:bodyPr>
          <a:lstStyle/>
          <a:p>
            <a:r>
              <a:rPr lang="en-US" sz="2800" dirty="0"/>
              <a:t>“Wanting something is not enough. You must hunger for it. </a:t>
            </a:r>
            <a:r>
              <a:rPr lang="en-US" sz="2800" b="1" dirty="0">
                <a:solidFill>
                  <a:schemeClr val="accent4"/>
                </a:solidFill>
              </a:rPr>
              <a:t>Your motivation must be absolutely compelling </a:t>
            </a:r>
            <a:r>
              <a:rPr lang="en-US" sz="2800" dirty="0"/>
              <a:t>in order to overcome the obstacles that will invariably come your way.”</a:t>
            </a:r>
          </a:p>
          <a:p>
            <a:pPr algn="r"/>
            <a:r>
              <a:rPr lang="en-US" sz="2800" b="1" i="1" dirty="0"/>
              <a:t>Les Brown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73566" y="656594"/>
            <a:ext cx="8313234" cy="846386"/>
          </a:xfrm>
          <a:prstGeom prst="rect">
            <a:avLst/>
          </a:prstGeom>
          <a:noFill/>
          <a:ln>
            <a:noFill/>
          </a:ln>
        </p:spPr>
        <p:txBody>
          <a:bodyPr wrap="square" tIns="0" bIns="0" rtlCol="0" anchor="b" anchorCtr="0">
            <a:normAutofit/>
          </a:bodyPr>
          <a:lstStyle/>
          <a:p>
            <a:r>
              <a:rPr lang="en-US" sz="5500" b="1" spc="-150" dirty="0" smtClean="0">
                <a:solidFill>
                  <a:prstClr val="white">
                    <a:lumMod val="85000"/>
                  </a:prstClr>
                </a:solidFill>
                <a:latin typeface="Arial" pitchFamily="34" charset="0"/>
                <a:cs typeface="Arial" pitchFamily="34" charset="0"/>
              </a:rPr>
              <a:t>MOTIVATION</a:t>
            </a:r>
            <a:endParaRPr lang="en-US" sz="5500" b="1" spc="-150" dirty="0">
              <a:solidFill>
                <a:prstClr val="white">
                  <a:lumMod val="8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43" name="Picture 3" descr="C:\Users\Amanda\AppData\Local\Microsoft\Windows\Temporary Internet Files\Content.IE5\OXBLVRPC\MP900385584[1]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71093" y="1765743"/>
            <a:ext cx="3641835" cy="36418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09600" y="381000"/>
            <a:ext cx="7924800" cy="707886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en-US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Enhancing</a:t>
            </a:r>
            <a:r>
              <a:rPr lang="en-US" sz="4000" dirty="0" smtClean="0">
                <a:latin typeface="+mj-lt"/>
              </a:rPr>
              <a:t> </a:t>
            </a:r>
            <a:r>
              <a:rPr lang="en-US" sz="4000" dirty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Y</a:t>
            </a:r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</a:rPr>
              <a:t>our </a:t>
            </a:r>
            <a:r>
              <a:rPr lang="en-US" sz="40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cs typeface="Arial" pitchFamily="34" charset="0"/>
              </a:rPr>
              <a:t>Understanding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905000" y="2936809"/>
            <a:ext cx="5257800" cy="1588"/>
          </a:xfrm>
          <a:prstGeom prst="line">
            <a:avLst/>
          </a:prstGeom>
          <a:ln w="47625">
            <a:solidFill>
              <a:srgbClr val="E4E4E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750711" y="5127978"/>
            <a:ext cx="7973935" cy="400110"/>
          </a:xfrm>
          <a:prstGeom prst="rect">
            <a:avLst/>
          </a:prstGeom>
          <a:noFill/>
        </p:spPr>
        <p:txBody>
          <a:bodyPr wrap="none" rtlCol="0">
            <a:normAutofit/>
          </a:bodyPr>
          <a:lstStyle/>
          <a:p>
            <a:pPr algn="r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There is no story without a character.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8686800" y="528448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rgbClr val="FF6600"/>
                </a:solidFill>
              </a:rPr>
              <a:t>           </a:t>
            </a:r>
            <a:endParaRPr lang="en-US" dirty="0">
              <a:solidFill>
                <a:srgbClr val="FF6600"/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762000" y="1557456"/>
            <a:ext cx="2057400" cy="2708434"/>
            <a:chOff x="762000" y="1557456"/>
            <a:chExt cx="2057400" cy="2708434"/>
          </a:xfrm>
        </p:grpSpPr>
        <p:sp>
          <p:nvSpPr>
            <p:cNvPr id="6" name="Oval 5"/>
            <p:cNvSpPr/>
            <p:nvPr/>
          </p:nvSpPr>
          <p:spPr>
            <a:xfrm>
              <a:off x="762000" y="1946209"/>
              <a:ext cx="2057400" cy="2057400"/>
            </a:xfrm>
            <a:prstGeom prst="ellipse">
              <a:avLst/>
            </a:prstGeom>
            <a:gradFill flip="none" rotWithShape="1">
              <a:gsLst>
                <a:gs pos="0">
                  <a:srgbClr val="F39C29"/>
                </a:gs>
                <a:gs pos="50000">
                  <a:srgbClr val="F7931D"/>
                </a:gs>
                <a:gs pos="100000">
                  <a:srgbClr val="FF6600"/>
                </a:gs>
              </a:gsLst>
              <a:path path="circle">
                <a:fillToRect l="50000" t="50000" r="50000" b="50000"/>
              </a:path>
              <a:tileRect/>
            </a:gradFill>
            <a:ln w="82550">
              <a:noFill/>
            </a:ln>
            <a:effectLst>
              <a:outerShdw blurRad="1524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            </a:t>
              </a:r>
              <a:endParaRPr lang="en-US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121392" y="1557456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0" b="1" dirty="0" smtClean="0">
                  <a:solidFill>
                    <a:srgbClr val="F26200">
                      <a:alpha val="40000"/>
                    </a:srgbClr>
                  </a:solidFill>
                  <a:latin typeface="+mj-lt"/>
                  <a:cs typeface="Arial" pitchFamily="34" charset="0"/>
                </a:rPr>
                <a:t>1</a:t>
              </a:r>
              <a:endParaRPr lang="en-US" sz="17000" b="1" dirty="0">
                <a:solidFill>
                  <a:srgbClr val="F26200">
                    <a:alpha val="40000"/>
                  </a:srgbClr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3416" y="2666898"/>
              <a:ext cx="1931160" cy="683264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400" b="1" spc="60" dirty="0" smtClean="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Identify the Characters</a:t>
              </a:r>
              <a:endParaRPr lang="en-US" sz="2400" b="1" dirty="0">
                <a:solidFill>
                  <a:schemeClr val="bg1"/>
                </a:solidFill>
                <a:effectLst>
                  <a:outerShdw blurRad="50800" dist="25400" dir="5400000" algn="t" rotWithShape="0">
                    <a:prstClr val="black">
                      <a:alpha val="15000"/>
                    </a:prstClr>
                  </a:outerShdw>
                </a:effectLst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1007328" y="1992354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      </a:t>
              </a:r>
              <a:endParaRPr lang="en-US" dirty="0"/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3543300" y="1591943"/>
            <a:ext cx="2057400" cy="2708434"/>
            <a:chOff x="3543300" y="1591943"/>
            <a:chExt cx="2057400" cy="2708434"/>
          </a:xfrm>
        </p:grpSpPr>
        <p:sp>
          <p:nvSpPr>
            <p:cNvPr id="4" name="Oval 3"/>
            <p:cNvSpPr/>
            <p:nvPr/>
          </p:nvSpPr>
          <p:spPr>
            <a:xfrm>
              <a:off x="3543300" y="1946209"/>
              <a:ext cx="2057400" cy="2057400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50000">
                  <a:srgbClr val="399ECB"/>
                </a:gs>
                <a:gs pos="100000">
                  <a:srgbClr val="0077D0"/>
                </a:gs>
              </a:gsLst>
              <a:path path="circle">
                <a:fillToRect l="50000" t="50000" r="50000" b="50000"/>
              </a:path>
            </a:gradFill>
            <a:ln w="82550">
              <a:noFill/>
            </a:ln>
            <a:effectLst>
              <a:outerShdw blurRad="1270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            </a:t>
              </a:r>
              <a:endParaRPr lang="en-US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33968" y="1591943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0" b="1" dirty="0" smtClean="0">
                  <a:solidFill>
                    <a:srgbClr val="2A7A9E">
                      <a:alpha val="40000"/>
                    </a:srgbClr>
                  </a:solidFill>
                  <a:latin typeface="+mj-lt"/>
                  <a:cs typeface="Arial" pitchFamily="34" charset="0"/>
                </a:rPr>
                <a:t>2</a:t>
              </a:r>
              <a:endParaRPr lang="en-US" sz="17000" b="1" dirty="0">
                <a:solidFill>
                  <a:srgbClr val="2A7A9E">
                    <a:alpha val="40000"/>
                  </a:srgbClr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01872" y="2701385"/>
              <a:ext cx="1931160" cy="6656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300" b="1" spc="60" dirty="0" smtClean="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Focus on</a:t>
              </a:r>
            </a:p>
            <a:p>
              <a:pPr algn="ctr">
                <a:lnSpc>
                  <a:spcPct val="80000"/>
                </a:lnSpc>
              </a:pPr>
              <a:r>
                <a:rPr lang="en-US" sz="2300" b="1" spc="60" dirty="0" smtClean="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Development</a:t>
              </a:r>
              <a:endParaRPr lang="en-US" sz="2300" b="1" dirty="0">
                <a:solidFill>
                  <a:schemeClr val="bg1"/>
                </a:solidFill>
                <a:effectLst>
                  <a:outerShdw blurRad="50800" dist="25400" dir="5400000" algn="t" rotWithShape="0">
                    <a:prstClr val="black">
                      <a:alpha val="15000"/>
                    </a:prstClr>
                  </a:outerShdw>
                </a:effectLst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3782124" y="1988634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      </a:t>
              </a:r>
              <a:endParaRPr lang="en-US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6324600" y="1587511"/>
            <a:ext cx="2057400" cy="2708434"/>
            <a:chOff x="6324600" y="1587511"/>
            <a:chExt cx="2057400" cy="2708434"/>
          </a:xfrm>
        </p:grpSpPr>
        <p:sp>
          <p:nvSpPr>
            <p:cNvPr id="5" name="Oval 4"/>
            <p:cNvSpPr/>
            <p:nvPr/>
          </p:nvSpPr>
          <p:spPr>
            <a:xfrm>
              <a:off x="6324600" y="1953643"/>
              <a:ext cx="2057400" cy="2057400"/>
            </a:xfrm>
            <a:prstGeom prst="ellipse">
              <a:avLst/>
            </a:prstGeom>
            <a:gradFill flip="none" rotWithShape="1">
              <a:gsLst>
                <a:gs pos="5000">
                  <a:srgbClr val="84D830"/>
                </a:gs>
                <a:gs pos="48000">
                  <a:srgbClr val="7BCF27"/>
                </a:gs>
                <a:gs pos="100000">
                  <a:srgbClr val="56901C"/>
                </a:gs>
              </a:gsLst>
              <a:path path="circle">
                <a:fillToRect l="50000" t="50000" r="50000" b="50000"/>
              </a:path>
              <a:tileRect/>
            </a:gradFill>
            <a:ln w="50800">
              <a:noFill/>
            </a:ln>
            <a:effectLst>
              <a:outerShdw blurRad="1524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            </a:t>
              </a:r>
              <a:endParaRPr lang="en-US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721604" y="1587511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7000" b="1" dirty="0" smtClean="0">
                  <a:solidFill>
                    <a:srgbClr val="65B131">
                      <a:alpha val="64000"/>
                    </a:srgbClr>
                  </a:solidFill>
                  <a:latin typeface="+mj-lt"/>
                  <a:cs typeface="Arial" pitchFamily="34" charset="0"/>
                </a:rPr>
                <a:t>3</a:t>
              </a:r>
              <a:endParaRPr lang="en-US" sz="17000" b="1" dirty="0">
                <a:solidFill>
                  <a:srgbClr val="65B131">
                    <a:alpha val="64000"/>
                  </a:srgbClr>
                </a:solidFill>
                <a:latin typeface="+mj-lt"/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11810" y="2674651"/>
              <a:ext cx="1931160" cy="665695"/>
            </a:xfrm>
            <a:prstGeom prst="rect">
              <a:avLst/>
            </a:prstGeom>
            <a:noFill/>
          </p:spPr>
          <p:txBody>
            <a:bodyPr wrap="square" rtlCol="0">
              <a:normAutofit fontScale="92500"/>
            </a:bodyPr>
            <a:lstStyle/>
            <a:p>
              <a:pPr algn="ctr">
                <a:lnSpc>
                  <a:spcPct val="80000"/>
                </a:lnSpc>
              </a:pPr>
              <a:r>
                <a:rPr lang="en-US" sz="2300" b="1" spc="60" dirty="0" smtClean="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Discover </a:t>
              </a:r>
            </a:p>
            <a:p>
              <a:pPr algn="ctr">
                <a:lnSpc>
                  <a:spcPct val="80000"/>
                </a:lnSpc>
              </a:pPr>
              <a:r>
                <a:rPr lang="en-US" sz="2300" b="1" spc="60" dirty="0" smtClean="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Their Purpose</a:t>
              </a:r>
              <a:endParaRPr lang="en-US" sz="2300" b="1" dirty="0">
                <a:solidFill>
                  <a:schemeClr val="bg1"/>
                </a:solidFill>
                <a:effectLst>
                  <a:outerShdw blurRad="50800" dist="25400" dir="5400000" algn="t" rotWithShape="0">
                    <a:prstClr val="black">
                      <a:alpha val="15000"/>
                    </a:prstClr>
                  </a:outerShdw>
                </a:effectLst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6569928" y="2005362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       </a:t>
              </a:r>
              <a:endParaRPr lang="en-US" dirty="0"/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1349992"/>
            <a:ext cx="9144000" cy="4447786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6924" y="2442353"/>
            <a:ext cx="4405435" cy="2730062"/>
          </a:xfrm>
          <a:prstGeom prst="rect">
            <a:avLst/>
          </a:prstGeom>
          <a:noFill/>
        </p:spPr>
        <p:txBody>
          <a:bodyPr wrap="square" lIns="91440" rtlCol="0">
            <a:normAutofit/>
          </a:bodyPr>
          <a:lstStyle/>
          <a:p>
            <a:r>
              <a:rPr lang="en-US" sz="2800" dirty="0"/>
              <a:t>“Life is partly what we make it, and partly </a:t>
            </a:r>
            <a:r>
              <a:rPr lang="en-US" sz="2800" b="1" dirty="0">
                <a:solidFill>
                  <a:schemeClr val="accent4"/>
                </a:solidFill>
              </a:rPr>
              <a:t>what it is made by the friends we choose</a:t>
            </a:r>
            <a:r>
              <a:rPr lang="en-US" sz="2800" dirty="0" smtClean="0"/>
              <a:t>.”</a:t>
            </a:r>
          </a:p>
          <a:p>
            <a:pPr algn="r"/>
            <a:r>
              <a:rPr lang="en-US" sz="2800" b="1" i="1" dirty="0" smtClean="0"/>
              <a:t>Tennessee </a:t>
            </a:r>
            <a:r>
              <a:rPr lang="en-US" sz="2800" b="1" i="1" dirty="0"/>
              <a:t>Williams</a:t>
            </a:r>
          </a:p>
          <a:p>
            <a:pPr marL="174625" indent="-174625">
              <a:buClr>
                <a:prstClr val="black">
                  <a:lumMod val="50000"/>
                  <a:lumOff val="50000"/>
                </a:prstClr>
              </a:buClr>
              <a:buSzPct val="94000"/>
              <a:buFont typeface="Calibri" pitchFamily="34" charset="0"/>
              <a:buChar char="»"/>
            </a:pPr>
            <a:endParaRPr lang="en-US" sz="2800" dirty="0">
              <a:solidFill>
                <a:prstClr val="black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3566" y="656594"/>
            <a:ext cx="8313234" cy="846386"/>
          </a:xfrm>
          <a:prstGeom prst="rect">
            <a:avLst/>
          </a:prstGeom>
          <a:noFill/>
          <a:ln>
            <a:noFill/>
          </a:ln>
        </p:spPr>
        <p:txBody>
          <a:bodyPr wrap="square" tIns="0" bIns="0" rtlCol="0" anchor="b" anchorCtr="0">
            <a:normAutofit/>
          </a:bodyPr>
          <a:lstStyle/>
          <a:p>
            <a:r>
              <a:rPr lang="en-US" sz="5500" b="1" spc="-150" dirty="0" smtClean="0">
                <a:solidFill>
                  <a:prstClr val="white">
                    <a:lumMod val="85000"/>
                  </a:prstClr>
                </a:solidFill>
                <a:latin typeface="Arial" pitchFamily="34" charset="0"/>
                <a:cs typeface="Arial" pitchFamily="34" charset="0"/>
              </a:rPr>
              <a:t>RELATIONSHIPS</a:t>
            </a:r>
            <a:endParaRPr lang="en-US" sz="5500" b="1" spc="-150" dirty="0">
              <a:solidFill>
                <a:prstClr val="white">
                  <a:lumMod val="8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7" name="Picture 3" descr="C:\Users\Amanda\AppData\Local\Microsoft\Windows\Temporary Internet Files\Content.IE5\KNJNAGYS\MP900422794[1]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089632" y="1717132"/>
            <a:ext cx="3644461" cy="364446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381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1349992"/>
            <a:ext cx="9144000" cy="4447786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76924" y="2458119"/>
            <a:ext cx="4405435" cy="2730062"/>
          </a:xfrm>
          <a:prstGeom prst="rect">
            <a:avLst/>
          </a:prstGeom>
          <a:noFill/>
        </p:spPr>
        <p:txBody>
          <a:bodyPr wrap="square" lIns="91440" rtlCol="0">
            <a:normAutofit/>
          </a:bodyPr>
          <a:lstStyle/>
          <a:p>
            <a:r>
              <a:rPr lang="en-US" sz="2800" dirty="0" smtClean="0"/>
              <a:t>“I </a:t>
            </a:r>
            <a:r>
              <a:rPr lang="en-US" sz="2800" dirty="0"/>
              <a:t>try to take every conflict, every experience, </a:t>
            </a:r>
            <a:r>
              <a:rPr lang="en-US" sz="2800" b="1" dirty="0">
                <a:solidFill>
                  <a:schemeClr val="accent4"/>
                </a:solidFill>
              </a:rPr>
              <a:t>and learn from it</a:t>
            </a:r>
            <a:r>
              <a:rPr lang="en-US" sz="2800" dirty="0"/>
              <a:t>. Life is never dull.”</a:t>
            </a:r>
          </a:p>
          <a:p>
            <a:pPr algn="r"/>
            <a:r>
              <a:rPr lang="en-US" sz="2800" b="1" i="1" dirty="0"/>
              <a:t>Oprah Winfrey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73566" y="656594"/>
            <a:ext cx="8313234" cy="846386"/>
          </a:xfrm>
          <a:prstGeom prst="rect">
            <a:avLst/>
          </a:prstGeom>
          <a:noFill/>
          <a:ln>
            <a:noFill/>
          </a:ln>
        </p:spPr>
        <p:txBody>
          <a:bodyPr wrap="square" tIns="0" bIns="0" rtlCol="0" anchor="b" anchorCtr="0">
            <a:normAutofit/>
          </a:bodyPr>
          <a:lstStyle/>
          <a:p>
            <a:r>
              <a:rPr lang="en-US" sz="5500" b="1" spc="-150" dirty="0" smtClean="0">
                <a:solidFill>
                  <a:prstClr val="white">
                    <a:lumMod val="85000"/>
                  </a:prstClr>
                </a:solidFill>
                <a:latin typeface="Arial" pitchFamily="34" charset="0"/>
                <a:cs typeface="Arial" pitchFamily="34" charset="0"/>
              </a:rPr>
              <a:t>CONFLICT</a:t>
            </a:r>
            <a:endParaRPr lang="en-US" sz="5500" b="1" spc="-150" dirty="0">
              <a:solidFill>
                <a:prstClr val="white">
                  <a:lumMod val="85000"/>
                </a:prst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 descr="C:\Users\Amanda\AppData\Local\Microsoft\Windows\Temporary Internet Files\Content.IE5\9OJ6OEXB\MP900422787[1]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5323" y="1704999"/>
            <a:ext cx="3689131" cy="368913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333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6552" y="4953000"/>
            <a:ext cx="4809244" cy="414338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en-US" dirty="0" smtClean="0">
                <a:solidFill>
                  <a:prstClr val="white">
                    <a:lumMod val="75000"/>
                  </a:prstClr>
                </a:solidFill>
                <a:ea typeface="+mn-ea"/>
                <a:cs typeface="+mn-cs"/>
              </a:rPr>
              <a:t>Fountain Geyser</a:t>
            </a:r>
            <a:endParaRPr lang="en-US" sz="20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5715000" y="838200"/>
            <a:ext cx="3062338" cy="4636911"/>
          </a:xfrm>
        </p:spPr>
        <p:txBody>
          <a:bodyPr/>
          <a:lstStyle/>
          <a:p>
            <a:pPr lvl="0">
              <a:spcBef>
                <a:spcPts val="0"/>
              </a:spcBef>
            </a:pPr>
            <a:r>
              <a:rPr lang="en-US" sz="2100" b="1" dirty="0">
                <a:solidFill>
                  <a:prstClr val="white"/>
                </a:solidFill>
              </a:rPr>
              <a:t>Want to </a:t>
            </a:r>
            <a:r>
              <a:rPr lang="en-US" sz="2100" b="1" dirty="0" smtClean="0">
                <a:solidFill>
                  <a:prstClr val="white"/>
                </a:solidFill>
              </a:rPr>
              <a:t>jump to </a:t>
            </a:r>
            <a:r>
              <a:rPr lang="en-US" sz="2100" b="1" dirty="0">
                <a:solidFill>
                  <a:prstClr val="white"/>
                </a:solidFill>
              </a:rPr>
              <a:t>a bookmark in your video? </a:t>
            </a:r>
            <a:r>
              <a:rPr lang="en-US" sz="1800" dirty="0">
                <a:solidFill>
                  <a:prstClr val="white"/>
                </a:solidFill>
              </a:rPr>
              <a:t/>
            </a:r>
            <a:br>
              <a:rPr lang="en-US" sz="1800" dirty="0">
                <a:solidFill>
                  <a:prstClr val="white"/>
                </a:solidFill>
              </a:rPr>
            </a:br>
            <a:r>
              <a:rPr lang="en-US" sz="1800" dirty="0">
                <a:solidFill>
                  <a:prstClr val="white"/>
                </a:solidFill>
              </a:rPr>
              <a:t/>
            </a:r>
            <a:br>
              <a:rPr lang="en-US" sz="1800" dirty="0">
                <a:solidFill>
                  <a:prstClr val="white"/>
                </a:solidFill>
              </a:rPr>
            </a:br>
            <a:r>
              <a:rPr lang="en-US" sz="1800" dirty="0">
                <a:solidFill>
                  <a:prstClr val="white"/>
                </a:solidFill>
              </a:rPr>
              <a:t>Hover over the video and you’ll be pleasantly </a:t>
            </a:r>
            <a:r>
              <a:rPr lang="en-US" sz="1800" dirty="0" smtClean="0">
                <a:solidFill>
                  <a:prstClr val="white"/>
                </a:solidFill>
              </a:rPr>
              <a:t>surprised.</a:t>
            </a:r>
            <a:endParaRPr lang="en-US" sz="1800" dirty="0">
              <a:solidFill>
                <a:prstClr val="white"/>
              </a:solidFill>
            </a:endParaRPr>
          </a:p>
          <a:p>
            <a:pPr lvl="0">
              <a:spcBef>
                <a:spcPts val="0"/>
              </a:spcBef>
            </a:pPr>
            <a:endParaRPr lang="en-US" sz="1800" dirty="0">
              <a:solidFill>
                <a:prstClr val="white"/>
              </a:solidFill>
            </a:endParaRPr>
          </a:p>
          <a:p>
            <a:pPr lvl="0">
              <a:spcBef>
                <a:spcPts val="0"/>
              </a:spcBef>
            </a:pPr>
            <a:r>
              <a:rPr lang="en-US" sz="1800" dirty="0">
                <a:solidFill>
                  <a:prstClr val="white"/>
                </a:solidFill>
              </a:rPr>
              <a:t>Did </a:t>
            </a:r>
            <a:r>
              <a:rPr lang="en-US" sz="1800" dirty="0" smtClean="0">
                <a:solidFill>
                  <a:prstClr val="white"/>
                </a:solidFill>
              </a:rPr>
              <a:t>we </a:t>
            </a:r>
            <a:r>
              <a:rPr lang="en-US" sz="1800" dirty="0">
                <a:solidFill>
                  <a:prstClr val="white"/>
                </a:solidFill>
              </a:rPr>
              <a:t>mention you can add </a:t>
            </a:r>
            <a:r>
              <a:rPr lang="en-US" sz="1800" b="1" dirty="0">
                <a:solidFill>
                  <a:srgbClr val="7BCF27"/>
                </a:solidFill>
              </a:rPr>
              <a:t>bookmarks</a:t>
            </a:r>
            <a:r>
              <a:rPr lang="en-US" sz="1800" dirty="0">
                <a:solidFill>
                  <a:srgbClr val="7BCF27"/>
                </a:solidFill>
              </a:rPr>
              <a:t>, </a:t>
            </a:r>
            <a:r>
              <a:rPr lang="en-US" sz="1800" dirty="0">
                <a:solidFill>
                  <a:prstClr val="white"/>
                </a:solidFill>
              </a:rPr>
              <a:t>include</a:t>
            </a:r>
            <a:r>
              <a:rPr lang="en-US" sz="1800" dirty="0" smtClean="0">
                <a:solidFill>
                  <a:srgbClr val="7BCF27"/>
                </a:solidFill>
              </a:rPr>
              <a:t> </a:t>
            </a:r>
            <a:r>
              <a:rPr lang="en-US" sz="1800" b="1" dirty="0" smtClean="0">
                <a:solidFill>
                  <a:srgbClr val="7BCF27"/>
                </a:solidFill>
              </a:rPr>
              <a:t>fades</a:t>
            </a:r>
            <a:r>
              <a:rPr lang="en-US" sz="1800" dirty="0"/>
              <a:t>, </a:t>
            </a:r>
            <a:r>
              <a:rPr lang="en-US" sz="1800" b="1" dirty="0"/>
              <a:t>and</a:t>
            </a:r>
            <a:r>
              <a:rPr lang="en-US" sz="1800" dirty="0"/>
              <a:t> </a:t>
            </a:r>
            <a:r>
              <a:rPr lang="en-US" sz="1800" b="1" dirty="0">
                <a:solidFill>
                  <a:srgbClr val="7BCF27"/>
                </a:solidFill>
              </a:rPr>
              <a:t>trim</a:t>
            </a:r>
            <a:r>
              <a:rPr lang="en-US" sz="1800" dirty="0">
                <a:solidFill>
                  <a:srgbClr val="7BCF27"/>
                </a:solidFill>
              </a:rPr>
              <a:t> </a:t>
            </a:r>
            <a:r>
              <a:rPr lang="en-US" sz="1800" dirty="0">
                <a:solidFill>
                  <a:prstClr val="white"/>
                </a:solidFill>
              </a:rPr>
              <a:t>your videos now?</a:t>
            </a:r>
          </a:p>
          <a:p>
            <a:endParaRPr lang="en-US" dirty="0"/>
          </a:p>
        </p:txBody>
      </p:sp>
      <p:pic>
        <p:nvPicPr>
          <p:cNvPr id="8" name="FountainGeyser.wmv">
            <a:hlinkClick r:id="" action="ppaction://media"/>
          </p:cNvPr>
          <p:cNvPicPr>
            <a:picLocks noGrp="1" noChangeAspect="1"/>
          </p:cNvPicPr>
          <p:nvPr>
            <p:ph type="media" sz="quarter" idx="13"/>
            <a:vide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Bookmark 1" time="33886.4131"/>
                  </p14:bmkLst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7375" y="1120775"/>
            <a:ext cx="4873625" cy="32496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4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3"/>
          <p:cNvSpPr txBox="1">
            <a:spLocks/>
          </p:cNvSpPr>
          <p:nvPr/>
        </p:nvSpPr>
        <p:spPr>
          <a:xfrm>
            <a:off x="228600" y="3703704"/>
            <a:ext cx="7315200" cy="1325496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rmAutofit fontScale="85000" lnSpcReduction="10000"/>
            <a:scene3d>
              <a:camera prst="orthographicFront"/>
              <a:lightRig rig="soft" dir="t">
                <a:rot lat="0" lon="0" rev="17220000"/>
              </a:lightRig>
            </a:scene3d>
            <a:sp3d prstMaterial="softEdge"/>
          </a:bodyPr>
          <a:lstStyle/>
          <a:p>
            <a:pPr>
              <a:lnSpc>
                <a:spcPct val="87000"/>
              </a:lnSpc>
              <a:spcBef>
                <a:spcPct val="0"/>
              </a:spcBef>
              <a:defRPr/>
            </a:pPr>
            <a:r>
              <a:rPr lang="en-US" sz="4400" dirty="0" smtClean="0">
                <a:solidFill>
                  <a:srgbClr val="92D050"/>
                </a:solidFill>
              </a:rPr>
              <a:t/>
            </a:r>
            <a:br>
              <a:rPr lang="en-US" sz="4400" dirty="0" smtClean="0">
                <a:solidFill>
                  <a:srgbClr val="92D050"/>
                </a:solidFill>
              </a:rPr>
            </a:br>
            <a:r>
              <a:rPr lang="en-US" sz="5600" b="1" dirty="0" smtClean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What’s Your Message?</a:t>
            </a:r>
            <a:endParaRPr lang="en-US" sz="5600" b="1" dirty="0">
              <a:solidFill>
                <a:srgbClr val="92D05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47F28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0" y="5089818"/>
            <a:ext cx="9144000" cy="1768182"/>
            <a:chOff x="0" y="5089818"/>
            <a:chExt cx="9144000" cy="1768182"/>
          </a:xfrm>
        </p:grpSpPr>
        <p:pic>
          <p:nvPicPr>
            <p:cNvPr id="11" name="Picture 10"/>
            <p:cNvPicPr>
              <a:picLocks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24064" y="5089818"/>
              <a:ext cx="9098280" cy="1737360"/>
            </a:xfrm>
            <a:prstGeom prst="rect">
              <a:avLst/>
            </a:prstGeom>
          </p:spPr>
        </p:pic>
        <p:sp>
          <p:nvSpPr>
            <p:cNvPr id="16" name="Rectangle 15"/>
            <p:cNvSpPr/>
            <p:nvPr/>
          </p:nvSpPr>
          <p:spPr>
            <a:xfrm>
              <a:off x="0" y="518160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7" name="Rectangle 16"/>
            <p:cNvSpPr/>
            <p:nvPr/>
          </p:nvSpPr>
          <p:spPr>
            <a:xfrm rot="5400000">
              <a:off x="4537710" y="2251710"/>
              <a:ext cx="68580" cy="9144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9098281" y="5158740"/>
              <a:ext cx="45719" cy="16764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4" name="Title 3"/>
          <p:cNvSpPr txBox="1">
            <a:spLocks/>
          </p:cNvSpPr>
          <p:nvPr/>
        </p:nvSpPr>
        <p:spPr>
          <a:xfrm>
            <a:off x="228600" y="3657600"/>
            <a:ext cx="7315200" cy="1325563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87000"/>
              </a:lnSpc>
            </a:pPr>
            <a:endParaRPr lang="en-US" sz="56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l">
              <a:lnSpc>
                <a:spcPct val="87000"/>
              </a:lnSpc>
            </a:pPr>
            <a:r>
              <a:rPr lang="en-US" sz="5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FOCUS ON FICTION</a:t>
            </a:r>
            <a:endParaRPr lang="en-US" sz="5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xit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7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sz="4000" cap="none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Identify </a:t>
            </a:r>
            <a:r>
              <a:rPr lang="en-US" sz="4000" b="0" cap="none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The</a:t>
            </a:r>
            <a:r>
              <a:rPr lang="en-US" sz="4000" b="0" cap="none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 Character</a:t>
            </a:r>
            <a:endParaRPr lang="en-US" sz="280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en-US" sz="17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Who and What </a:t>
            </a:r>
            <a:endParaRPr lang="en-US" sz="17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21392" y="155745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0" b="1" dirty="0" smtClean="0">
                <a:solidFill>
                  <a:srgbClr val="F26200">
                    <a:alpha val="40000"/>
                  </a:srgbClr>
                </a:solidFill>
                <a:cs typeface="Arial" pitchFamily="34" charset="0"/>
              </a:rPr>
              <a:t>1</a:t>
            </a:r>
            <a:endParaRPr lang="en-US" sz="17000" b="1" dirty="0">
              <a:solidFill>
                <a:srgbClr val="F26200">
                  <a:alpha val="40000"/>
                </a:srgbClr>
              </a:solidFill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389864" y="3962400"/>
            <a:ext cx="4068336" cy="2337370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14000"/>
              </a:lnSpc>
            </a:pPr>
            <a:r>
              <a:rPr lang="en-US" sz="2000" b="1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The</a:t>
            </a:r>
            <a:r>
              <a:rPr 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</a:t>
            </a:r>
            <a:r>
              <a:rPr lang="en-US" sz="2000" b="1" dirty="0" smtClean="0">
                <a:solidFill>
                  <a:schemeClr val="accent1"/>
                </a:solidFill>
              </a:rPr>
              <a:t>Antagonist</a:t>
            </a:r>
          </a:p>
          <a:p>
            <a:pPr>
              <a:lnSpc>
                <a:spcPct val="114000"/>
              </a:lnSpc>
            </a:pPr>
            <a:endParaRPr lang="en-US" sz="2000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>
              <a:lnSpc>
                <a:spcPct val="114000"/>
              </a:lnSpc>
            </a:pPr>
            <a:r>
              <a:rPr 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It’s WHO is AGAINST the Protagonist.</a:t>
            </a:r>
          </a:p>
          <a:p>
            <a:pPr>
              <a:lnSpc>
                <a:spcPct val="114000"/>
              </a:lnSpc>
            </a:pPr>
            <a:endParaRPr lang="en-US" sz="2000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>
              <a:lnSpc>
                <a:spcPct val="114000"/>
              </a:lnSpc>
            </a:pPr>
            <a:r>
              <a:rPr 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Usually bad, but NOT always.</a:t>
            </a:r>
            <a:endParaRPr lang="en-US" sz="2000" dirty="0" smtClean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endParaRPr lang="en-U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73880" y="1219200"/>
            <a:ext cx="3962400" cy="2474524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lnSpc>
                <a:spcPct val="114000"/>
              </a:lnSpc>
            </a:pPr>
            <a:r>
              <a:rPr lang="en-US" sz="2000" b="1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The</a:t>
            </a:r>
            <a:r>
              <a:rPr 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 </a:t>
            </a:r>
            <a:r>
              <a:rPr lang="en-US" sz="2000" b="1" dirty="0" smtClean="0">
                <a:solidFill>
                  <a:schemeClr val="accent1"/>
                </a:solidFill>
              </a:rPr>
              <a:t>Protagonist</a:t>
            </a:r>
          </a:p>
          <a:p>
            <a:pPr>
              <a:lnSpc>
                <a:spcPct val="114000"/>
              </a:lnSpc>
            </a:pPr>
            <a:endParaRPr lang="en-US" sz="2000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>
              <a:lnSpc>
                <a:spcPct val="114000"/>
              </a:lnSpc>
            </a:pPr>
            <a:r>
              <a:rPr 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It’s WHO the story is all about.</a:t>
            </a:r>
          </a:p>
          <a:p>
            <a:pPr>
              <a:lnSpc>
                <a:spcPct val="114000"/>
              </a:lnSpc>
            </a:pPr>
            <a:endParaRPr lang="en-US" sz="2000" dirty="0">
              <a:solidFill>
                <a:prstClr val="black">
                  <a:lumMod val="85000"/>
                  <a:lumOff val="15000"/>
                </a:prstClr>
              </a:solidFill>
            </a:endParaRPr>
          </a:p>
          <a:p>
            <a:pPr>
              <a:lnSpc>
                <a:spcPct val="114000"/>
              </a:lnSpc>
            </a:pPr>
            <a:r>
              <a:rPr lang="en-US" sz="2000" dirty="0" smtClean="0">
                <a:solidFill>
                  <a:prstClr val="black">
                    <a:lumMod val="85000"/>
                    <a:lumOff val="15000"/>
                  </a:prstClr>
                </a:solidFill>
              </a:rPr>
              <a:t>Usually good, but NOT always.</a:t>
            </a: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en-US" sz="28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  <a:ea typeface="+mn-ea"/>
                <a:cs typeface="+mn-cs"/>
              </a:rPr>
              <a:t>Major Categories </a:t>
            </a:r>
            <a:r>
              <a:rPr lang="en-US" sz="28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+mn-lt"/>
                <a:ea typeface="+mn-ea"/>
                <a:cs typeface="+mn-cs"/>
              </a:rPr>
              <a:t>of Characters</a:t>
            </a:r>
            <a:endParaRPr lang="en-US" dirty="0">
              <a:latin typeface="+mn-lt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432" y="3962400"/>
            <a:ext cx="2573200" cy="2339502"/>
          </a:xfrm>
          <a:prstGeom prst="rect">
            <a:avLst/>
          </a:prstGeom>
          <a:ln w="15875">
            <a:solidFill>
              <a:schemeClr val="bg1"/>
            </a:solidFill>
            <a:miter lim="800000"/>
            <a:headEnd/>
            <a:tailEnd/>
          </a:ln>
          <a:effectLst>
            <a:glow rad="38100">
              <a:schemeClr val="tx1">
                <a:lumMod val="95000"/>
                <a:lumOff val="5000"/>
                <a:alpha val="27000"/>
              </a:schemeClr>
            </a:glow>
            <a:outerShdw dist="35921" dir="2700000" algn="ctr" rotWithShape="0">
              <a:schemeClr val="bg2"/>
            </a:outerShdw>
          </a:effectLst>
        </p:spPr>
      </p:pic>
      <p:pic>
        <p:nvPicPr>
          <p:cNvPr id="2" name="Picture 1"/>
          <p:cNvPicPr>
            <a:picLocks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52" y="1219200"/>
            <a:ext cx="3108960" cy="20208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99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>
                <a:solidFill>
                  <a:schemeClr val="accent5"/>
                </a:solidFill>
              </a:rPr>
              <a:t>ROLES</a:t>
            </a:r>
            <a:r>
              <a:rPr lang="en-US" dirty="0" smtClean="0">
                <a:solidFill>
                  <a:schemeClr val="accent5"/>
                </a:solidFill>
              </a:rPr>
              <a:t> </a:t>
            </a:r>
            <a:r>
              <a:rPr lang="en-US" dirty="0" smtClean="0"/>
              <a:t>They Play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381866372"/>
              </p:ext>
            </p:extLst>
          </p:nvPr>
        </p:nvGraphicFramePr>
        <p:xfrm>
          <a:off x="542925" y="1176337"/>
          <a:ext cx="4029075" cy="4505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4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94116972"/>
              </p:ext>
            </p:extLst>
          </p:nvPr>
        </p:nvGraphicFramePr>
        <p:xfrm>
          <a:off x="4038601" y="2993109"/>
          <a:ext cx="4038600" cy="26885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6814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en-US" b="1" dirty="0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Round</a:t>
            </a:r>
            <a:r>
              <a:rPr lang="en-US" dirty="0" smtClean="0">
                <a:solidFill>
                  <a:schemeClr val="tx2"/>
                </a:solidFill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en-US" dirty="0" smtClean="0"/>
              <a:t>vs. </a:t>
            </a:r>
            <a:r>
              <a:rPr lang="en-US" dirty="0" smtClean="0">
                <a:solidFill>
                  <a:schemeClr val="bg2"/>
                </a:solidFill>
              </a:rPr>
              <a:t>Flat</a:t>
            </a:r>
            <a:endParaRPr lang="en-US" dirty="0">
              <a:solidFill>
                <a:schemeClr val="bg2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5519620"/>
              </p:ext>
            </p:extLst>
          </p:nvPr>
        </p:nvGraphicFramePr>
        <p:xfrm>
          <a:off x="457200" y="1143000"/>
          <a:ext cx="8229600" cy="2438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7985666"/>
              </p:ext>
            </p:extLst>
          </p:nvPr>
        </p:nvGraphicFramePr>
        <p:xfrm>
          <a:off x="457200" y="3429000"/>
          <a:ext cx="8229600" cy="24383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253308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>
            <a:gsLst>
              <a:gs pos="0">
                <a:srgbClr val="00B0F0"/>
              </a:gs>
              <a:gs pos="50000">
                <a:srgbClr val="399ECB"/>
              </a:gs>
              <a:gs pos="100000">
                <a:srgbClr val="0077D0"/>
              </a:gs>
            </a:gsLst>
            <a:path path="circle">
              <a:fillToRect l="50000" t="50000" r="50000" b="50000"/>
            </a:path>
          </a:gradFill>
          <a:ln w="82550">
            <a:noFill/>
          </a:ln>
          <a:effectLst>
            <a:outerShdw blurRad="1270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prstClr val="white"/>
                </a:solidFill>
              </a:rPr>
              <a:t>       </a:t>
            </a:r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59728" y="1531434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7000" b="1" dirty="0" smtClean="0">
                <a:solidFill>
                  <a:srgbClr val="2A7A9E">
                    <a:alpha val="40000"/>
                  </a:srgbClr>
                </a:solidFill>
                <a:cs typeface="Arial" pitchFamily="34" charset="0"/>
              </a:rPr>
              <a:t>2</a:t>
            </a:r>
            <a:endParaRPr lang="en-US" sz="17000" b="1" dirty="0">
              <a:solidFill>
                <a:srgbClr val="2A7A9E">
                  <a:alpha val="40000"/>
                </a:srgbClr>
              </a:solidFill>
              <a:cs typeface="Arial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sz="4000" cap="none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Focus </a:t>
            </a:r>
            <a:r>
              <a:rPr lang="en-US" sz="4000" b="0" cap="none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On Development</a:t>
            </a:r>
            <a:endParaRPr lang="en-US" sz="4000" b="0" cap="none" dirty="0">
              <a:solidFill>
                <a:prstClr val="black">
                  <a:lumMod val="50000"/>
                  <a:lumOff val="50000"/>
                </a:prstClr>
              </a:solidFill>
              <a:ea typeface="+mn-ea"/>
              <a:cs typeface="+mn-cs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spcBef>
                <a:spcPts val="0"/>
              </a:spcBef>
            </a:pPr>
            <a:r>
              <a:rPr lang="en-US" sz="17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Discovering the Character</a:t>
            </a:r>
            <a:endParaRPr lang="en-US" sz="17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28724" y="2217355"/>
            <a:ext cx="7229475" cy="461665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en-US" sz="24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It’s not just about the </a:t>
            </a:r>
            <a:r>
              <a:rPr lang="en-US" sz="2400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telling a story, it’s about</a:t>
            </a:r>
            <a:endParaRPr lang="en-US" sz="2400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219200" y="2669865"/>
            <a:ext cx="7543800" cy="1200329"/>
          </a:xfrm>
        </p:spPr>
        <p:txBody>
          <a:bodyPr wrap="square" tIns="0" bIns="0" anchor="t" anchorCtr="0">
            <a:normAutofit/>
          </a:bodyPr>
          <a:lstStyle/>
          <a:p>
            <a:r>
              <a:rPr lang="en-US" sz="78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+mn-lt"/>
              </a:rPr>
              <a:t>SHOWING IT</a:t>
            </a:r>
            <a:endParaRPr lang="en-US" sz="7800" dirty="0">
              <a:latin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0030" y="3099741"/>
            <a:ext cx="4953000" cy="3758259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pPr>
              <a:spcBef>
                <a:spcPct val="50000"/>
              </a:spcBef>
            </a:pPr>
            <a:r>
              <a:rPr lang="en-US" sz="2400" dirty="0">
                <a:solidFill>
                  <a:schemeClr val="bg2"/>
                </a:solidFill>
              </a:rPr>
              <a:t>	…And I don’t play the dozens or believe in standing around with somebody in my face doing a lot of talking. I much rather just knock you down and take my chances even if I’m a little girl with skinny arms and a squeaky voice, which is how I got the name Squeaky.  </a:t>
            </a:r>
          </a:p>
          <a:p>
            <a:pPr algn="r">
              <a:spcBef>
                <a:spcPct val="50000"/>
              </a:spcBef>
            </a:pPr>
            <a:r>
              <a:rPr lang="en-US" sz="2000" dirty="0">
                <a:solidFill>
                  <a:schemeClr val="bg2"/>
                </a:solidFill>
              </a:rPr>
              <a:t>From “Raymond’s Run” by T. Bambara</a:t>
            </a:r>
            <a:endParaRPr lang="en-US" sz="2000" dirty="0">
              <a:solidFill>
                <a:schemeClr val="bg2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9588" y="685800"/>
            <a:ext cx="4648200" cy="2369641"/>
          </a:xfrm>
          <a:prstGeom prst="rect">
            <a:avLst/>
          </a:prstGeom>
          <a:noFill/>
        </p:spPr>
        <p:txBody>
          <a:bodyPr wrap="square" rtlCol="0" anchor="b">
            <a:normAutofit/>
          </a:bodyPr>
          <a:lstStyle/>
          <a:p>
            <a:r>
              <a:rPr lang="en-US" sz="4400" b="1" dirty="0" smtClean="0">
                <a:solidFill>
                  <a:srgbClr val="7BCF27"/>
                </a:solidFill>
              </a:rPr>
              <a:t>Direct</a:t>
            </a:r>
          </a:p>
          <a:p>
            <a:r>
              <a:rPr lang="en-US" sz="4400" b="1" dirty="0" smtClean="0">
                <a:solidFill>
                  <a:srgbClr val="7BCF27"/>
                </a:solidFill>
              </a:rPr>
              <a:t>Characterization</a:t>
            </a:r>
            <a:endParaRPr lang="en-US" sz="4400" b="1" dirty="0">
              <a:solidFill>
                <a:srgbClr val="7BCF27"/>
              </a:solidFill>
            </a:endParaRPr>
          </a:p>
        </p:txBody>
      </p:sp>
      <p:pic>
        <p:nvPicPr>
          <p:cNvPr id="2054" name="Picture 6" descr="C:\Users\Amanda\AppData\Local\Microsoft\Windows\Temporary Internet Files\Content.IE5\KNJNAGYS\MP900442223[1]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33832" y="1524000"/>
            <a:ext cx="3410168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5733832" y="0"/>
            <a:ext cx="3410168" cy="1524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  <a:ln>
            <a:noFill/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09QH3iDYSZce3zG7lU8ci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heme/theme1.xml><?xml version="1.0" encoding="utf-8"?>
<a:theme xmlns:a="http://schemas.openxmlformats.org/drawingml/2006/main" name="IntroducingPowerPoint2010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2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33" ma:contentTypeDescription="Create a new document." ma:contentTypeScope="" ma:versionID="37d3ec2b48d53e45b233ad8f52fe1b11"/>
</file>

<file path=customXml/itemProps1.xml><?xml version="1.0" encoding="utf-8"?>
<ds:datastoreItem xmlns:ds="http://schemas.openxmlformats.org/officeDocument/2006/customXml" ds:itemID="{9C9D1B2C-BA2D-4050-BF56-A5386F494A4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68AD14C5-6E05-4732-8930-CBD406590B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F31D689-5005-47FD-9A9E-D7FA8DD290B8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IntroducingPowerPoint2010</Template>
  <TotalTime>0</TotalTime>
  <Words>325</Words>
  <Application>Microsoft Office PowerPoint</Application>
  <PresentationFormat>On-screen Show (4:3)</PresentationFormat>
  <Paragraphs>100</Paragraphs>
  <Slides>23</Slides>
  <Notes>13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IntroducingPowerPoint2010</vt:lpstr>
      <vt:lpstr>Focus on CHARACTER</vt:lpstr>
      <vt:lpstr>PowerPoint Presentation</vt:lpstr>
      <vt:lpstr>Identify The Character</vt:lpstr>
      <vt:lpstr>Major Categories of Characters</vt:lpstr>
      <vt:lpstr>The ROLES They Play</vt:lpstr>
      <vt:lpstr>Round vs. Flat</vt:lpstr>
      <vt:lpstr>Focus On Development</vt:lpstr>
      <vt:lpstr>SHOWING IT</vt:lpstr>
      <vt:lpstr>PowerPoint Presentation</vt:lpstr>
      <vt:lpstr>PowerPoint Presentation</vt:lpstr>
      <vt:lpstr>“From Ernest Hemingway's stories, I learned to listen within my stories for what went unsaid by my characters.” Nadine Gordimer</vt:lpstr>
      <vt:lpstr>How the character speaks</vt:lpstr>
      <vt:lpstr>What the character thinks</vt:lpstr>
      <vt:lpstr>How the character acts</vt:lpstr>
      <vt:lpstr>How the character reacts</vt:lpstr>
      <vt:lpstr>How others react to the character</vt:lpstr>
      <vt:lpstr>What others say about the character</vt:lpstr>
      <vt:lpstr>Discover Their Purpose</vt:lpstr>
      <vt:lpstr>PowerPoint Presentation</vt:lpstr>
      <vt:lpstr>PowerPoint Presentation</vt:lpstr>
      <vt:lpstr>PowerPoint Presentation</vt:lpstr>
      <vt:lpstr>Fountain Geyser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character;characterization;fiction;stories;elements;English</cp:keywords>
  <cp:lastModifiedBy/>
  <cp:revision>1</cp:revision>
  <dcterms:created xsi:type="dcterms:W3CDTF">2010-09-26T13:43:44Z</dcterms:created>
  <dcterms:modified xsi:type="dcterms:W3CDTF">2010-09-26T18:41:52Z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TC016745519991</vt:lpwstr>
  </property>
</Properties>
</file>