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tags/tag2.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3.xml" ContentType="application/vnd.openxmlformats-officedocument.presentationml.tags+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4"/>
  </p:sldMasterIdLst>
  <p:notesMasterIdLst>
    <p:notesMasterId r:id="rId47"/>
  </p:notesMasterIdLst>
  <p:sldIdLst>
    <p:sldId id="277" r:id="rId5"/>
    <p:sldId id="258" r:id="rId6"/>
    <p:sldId id="278" r:id="rId7"/>
    <p:sldId id="319" r:id="rId8"/>
    <p:sldId id="320" r:id="rId9"/>
    <p:sldId id="321" r:id="rId10"/>
    <p:sldId id="322" r:id="rId11"/>
    <p:sldId id="323" r:id="rId12"/>
    <p:sldId id="263" r:id="rId13"/>
    <p:sldId id="333" r:id="rId14"/>
    <p:sldId id="264" r:id="rId15"/>
    <p:sldId id="297" r:id="rId16"/>
    <p:sldId id="324" r:id="rId17"/>
    <p:sldId id="325" r:id="rId18"/>
    <p:sldId id="337" r:id="rId19"/>
    <p:sldId id="338" r:id="rId20"/>
    <p:sldId id="339" r:id="rId21"/>
    <p:sldId id="340" r:id="rId22"/>
    <p:sldId id="270" r:id="rId23"/>
    <p:sldId id="334" r:id="rId24"/>
    <p:sldId id="335" r:id="rId25"/>
    <p:sldId id="336" r:id="rId26"/>
    <p:sldId id="327" r:id="rId27"/>
    <p:sldId id="303" r:id="rId28"/>
    <p:sldId id="328" r:id="rId29"/>
    <p:sldId id="330" r:id="rId30"/>
    <p:sldId id="349" r:id="rId31"/>
    <p:sldId id="346" r:id="rId32"/>
    <p:sldId id="347" r:id="rId33"/>
    <p:sldId id="348" r:id="rId34"/>
    <p:sldId id="350" r:id="rId35"/>
    <p:sldId id="317" r:id="rId36"/>
    <p:sldId id="329" r:id="rId37"/>
    <p:sldId id="331" r:id="rId38"/>
    <p:sldId id="341" r:id="rId39"/>
    <p:sldId id="342" r:id="rId40"/>
    <p:sldId id="343" r:id="rId41"/>
    <p:sldId id="344" r:id="rId42"/>
    <p:sldId id="332" r:id="rId43"/>
    <p:sldId id="295" r:id="rId44"/>
    <p:sldId id="351" r:id="rId45"/>
    <p:sldId id="276"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CB6BBEF7-9717-4733-A929-535518E6EBF6}">
          <p14:sldIdLst>
            <p14:sldId id="277"/>
            <p14:sldId id="258"/>
          </p14:sldIdLst>
        </p14:section>
        <p14:section name="Telling the Story" id="{16378913-E5ED-4281-BAF5-F1F938CB0BED}">
          <p14:sldIdLst>
            <p14:sldId id="278"/>
            <p14:sldId id="319"/>
            <p14:sldId id="320"/>
            <p14:sldId id="321"/>
            <p14:sldId id="322"/>
            <p14:sldId id="323"/>
          </p14:sldIdLst>
        </p14:section>
        <p14:section name="1st Person" id="{E2D565D1-BA5E-44E6-A40E-50A644912248}">
          <p14:sldIdLst>
            <p14:sldId id="263"/>
            <p14:sldId id="333"/>
            <p14:sldId id="264"/>
            <p14:sldId id="297"/>
            <p14:sldId id="324"/>
            <p14:sldId id="325"/>
            <p14:sldId id="337"/>
            <p14:sldId id="338"/>
            <p14:sldId id="339"/>
            <p14:sldId id="340"/>
          </p14:sldIdLst>
        </p14:section>
        <p14:section name="Discover Their Purpose" id="{71D59651-8EFA-4415-9623-98B4C4A8699C}">
          <p14:sldIdLst>
            <p14:sldId id="270"/>
            <p14:sldId id="334"/>
            <p14:sldId id="335"/>
            <p14:sldId id="336"/>
            <p14:sldId id="327"/>
            <p14:sldId id="303"/>
            <p14:sldId id="328"/>
            <p14:sldId id="330"/>
            <p14:sldId id="349"/>
            <p14:sldId id="346"/>
            <p14:sldId id="347"/>
            <p14:sldId id="348"/>
            <p14:sldId id="350"/>
            <p14:sldId id="317"/>
            <p14:sldId id="329"/>
            <p14:sldId id="331"/>
            <p14:sldId id="341"/>
            <p14:sldId id="342"/>
            <p14:sldId id="343"/>
            <p14:sldId id="344"/>
            <p14:sldId id="332"/>
          </p14:sldIdLst>
        </p14:section>
        <p14:section name="There's More!" id="{2E16B512-814A-4DC1-A986-25475E10E0EF}">
          <p14:sldIdLst>
            <p14:sldId id="295"/>
            <p14:sldId id="351"/>
            <p14:sldId id="276"/>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p:clrMru>
  <p:extLst>
    <p:ext uri="{E76CE94A-603C-4142-B9EB-6D1370010A27}">
      <p14:discardImageEditData xmlns:p14="http://schemas.microsoft.com/office/powerpoint/2010/main" val="1"/>
    </p:ext>
    <p:ext uri="{D31A062A-798A-4329-ABDD-BBA856620510}">
      <p14:defaultImageDpi xmlns:p14="http://schemas.microsoft.com/office/powerpoint/2010/main" val="96"/>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262" autoAdjust="0"/>
    <p:restoredTop sz="89825" autoAdjust="0"/>
  </p:normalViewPr>
  <p:slideViewPr>
    <p:cSldViewPr snapToGrid="0">
      <p:cViewPr>
        <p:scale>
          <a:sx n="60" d="100"/>
          <a:sy n="60" d="100"/>
        </p:scale>
        <p:origin x="-1164" y="-306"/>
      </p:cViewPr>
      <p:guideLst>
        <p:guide orient="horz" pos="2160"/>
        <p:guide pos="2880"/>
      </p:guideLst>
    </p:cSldViewPr>
  </p:slideViewPr>
  <p:outlineViewPr>
    <p:cViewPr>
      <p:scale>
        <a:sx n="33" d="100"/>
        <a:sy n="33" d="100"/>
      </p:scale>
      <p:origin x="0" y="198"/>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presProps" Target="presProps.xml"/><Relationship Id="rId8" Type="http://schemas.openxmlformats.org/officeDocument/2006/relationships/slide" Target="slides/slide4.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830A1-3891-4B82-A120-081866556DA0}" type="datetimeFigureOut">
              <a:rPr lang="en-US" smtClean="0"/>
              <a:pPr/>
              <a:t>8/14/2011</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CC9574-A819-4FE4-99A7-1E27AD09ADC2}" type="slidenum">
              <a:rPr lang="en-US" smtClean="0"/>
              <a:pPr/>
              <a:t>‹#›</a:t>
            </a:fld>
            <a:endParaRPr lang="en-US" dirty="0"/>
          </a:p>
        </p:txBody>
      </p:sp>
    </p:spTree>
    <p:extLst>
      <p:ext uri="{BB962C8B-B14F-4D97-AF65-F5344CB8AC3E}">
        <p14:creationId xmlns:p14="http://schemas.microsoft.com/office/powerpoint/2010/main" val="42420878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Slide Number Placeholder 3"/>
          <p:cNvSpPr>
            <a:spLocks noGrp="1"/>
          </p:cNvSpPr>
          <p:nvPr>
            <p:ph type="sldNum" sz="quarter" idx="10"/>
          </p:nvPr>
        </p:nvSpPr>
        <p:spPr/>
        <p:txBody>
          <a:bodyPr/>
          <a:lstStyle/>
          <a:p>
            <a:fld id="{58CC9574-A819-4FE4-99A7-1E27AD09ADC2}"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24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29</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p>
          <a:p>
            <a:r>
              <a:rPr lang="en-US" dirty="0" smtClean="0"/>
              <a:t>Image:  http://www.freakingnews.com/Self-Perception-Pictures-60072.asp</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30</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32</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37</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p>
          <a:p>
            <a:r>
              <a:rPr lang="en-US" dirty="0" smtClean="0"/>
              <a:t>Image:  http://www.freakingnews.com/Self-Perception-Pictures-60072.asp</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38</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40</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From: http://lynleystace.files.wordpress.com/2010/02/point_of_view_mindmap.jpg</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41</a:t>
            </a:fld>
            <a:endParaRPr lang="en-US" dirty="0"/>
          </a:p>
        </p:txBody>
      </p:sp>
    </p:spTree>
    <p:extLst>
      <p:ext uri="{BB962C8B-B14F-4D97-AF65-F5344CB8AC3E}">
        <p14:creationId xmlns:p14="http://schemas.microsoft.com/office/powerpoint/2010/main" val="35706576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42</a:t>
            </a:fld>
            <a:endParaRPr lang="en-US" dirty="0">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pPr/>
              <a:t>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9</a:t>
            </a:fld>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11</a:t>
            </a:fld>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12</a:t>
            </a:fld>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17</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Learn info as the narrator does…</a:t>
            </a:r>
          </a:p>
          <a:p>
            <a:r>
              <a:rPr lang="en-US" dirty="0" smtClean="0"/>
              <a:t>Creates intimacy</a:t>
            </a:r>
            <a:r>
              <a:rPr lang="en-US" baseline="0" dirty="0" smtClean="0"/>
              <a:t> with readers.</a:t>
            </a:r>
          </a:p>
          <a:p>
            <a:r>
              <a:rPr lang="en-US" dirty="0" smtClean="0"/>
              <a:t>Image:  http://www.freakingnews.com/Self-Perception-Pictures-60072.asp</a:t>
            </a:r>
            <a:endParaRPr lang="en-US" dirty="0"/>
          </a:p>
        </p:txBody>
      </p:sp>
      <p:sp>
        <p:nvSpPr>
          <p:cNvPr id="4" name="Slide Number Placeholder 3"/>
          <p:cNvSpPr>
            <a:spLocks noGrp="1"/>
          </p:cNvSpPr>
          <p:nvPr>
            <p:ph type="sldNum" sz="quarter" idx="10"/>
          </p:nvPr>
        </p:nvSpPr>
        <p:spPr/>
        <p:txBody>
          <a:bodyPr/>
          <a:lstStyle/>
          <a:p>
            <a:fld id="{58CC9574-A819-4FE4-99A7-1E27AD09ADC2}" type="slidenum">
              <a:rPr lang="en-US" smtClean="0"/>
              <a:pPr/>
              <a:t>18</a:t>
            </a:fld>
            <a:endParaRPr lang="en-US" dirty="0"/>
          </a:p>
        </p:txBody>
      </p:sp>
    </p:spTree>
    <p:extLst>
      <p:ext uri="{BB962C8B-B14F-4D97-AF65-F5344CB8AC3E}">
        <p14:creationId xmlns:p14="http://schemas.microsoft.com/office/powerpoint/2010/main" val="15540339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2B891980-0BF3-461C-95D4-87E094E9751C}" type="slidenum">
              <a:rPr lang="en-US" smtClean="0">
                <a:solidFill>
                  <a:prstClr val="black"/>
                </a:solidFill>
              </a:rPr>
              <a:pPr/>
              <a:t>19</a:t>
            </a:fld>
            <a:endParaRPr lang="en-US" dirty="0">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print"/>
          <a:stretch>
            <a:fillRect/>
          </a:stretch>
        </p:blipFill>
        <p:spPr>
          <a:xfrm>
            <a:off x="20548" y="20547"/>
            <a:ext cx="3498527" cy="2825393"/>
          </a:xfrm>
          <a:prstGeom prst="rect">
            <a:avLst/>
          </a:prstGeom>
        </p:spPr>
      </p:pic>
      <p:pic>
        <p:nvPicPr>
          <p:cNvPr id="8" name="Picture 7"/>
          <p:cNvPicPr>
            <a:picLocks noChangeAspect="1"/>
          </p:cNvPicPr>
          <p:nvPr userDrawn="1"/>
        </p:nvPicPr>
        <p:blipFill>
          <a:blip r:embed="rId3" cstate="print"/>
          <a:stretch>
            <a:fillRect/>
          </a:stretch>
        </p:blipFill>
        <p:spPr>
          <a:xfrm>
            <a:off x="3503486" y="20548"/>
            <a:ext cx="5624418" cy="2825496"/>
          </a:xfrm>
          <a:prstGeom prst="rect">
            <a:avLst/>
          </a:prstGeom>
        </p:spPr>
      </p:pic>
      <p:pic>
        <p:nvPicPr>
          <p:cNvPr id="9" name="Picture 8"/>
          <p:cNvPicPr>
            <a:picLocks noChangeAspect="1"/>
          </p:cNvPicPr>
          <p:nvPr userDrawn="1"/>
        </p:nvPicPr>
        <p:blipFill>
          <a:blip r:embed="rId4" cstate="print"/>
          <a:stretch>
            <a:fillRect/>
          </a:stretch>
        </p:blipFill>
        <p:spPr>
          <a:xfrm>
            <a:off x="20923" y="2818500"/>
            <a:ext cx="7668994" cy="2296266"/>
          </a:xfrm>
          <a:prstGeom prst="rect">
            <a:avLst/>
          </a:prstGeom>
        </p:spPr>
      </p:pic>
      <p:pic>
        <p:nvPicPr>
          <p:cNvPr id="10" name="Picture 9"/>
          <p:cNvPicPr>
            <a:picLocks noChangeAspect="1"/>
          </p:cNvPicPr>
          <p:nvPr userDrawn="1"/>
        </p:nvPicPr>
        <p:blipFill>
          <a:blip r:embed="rId5" cstate="print"/>
          <a:stretch>
            <a:fillRect/>
          </a:stretch>
        </p:blipFill>
        <p:spPr>
          <a:xfrm>
            <a:off x="7662119" y="2819400"/>
            <a:ext cx="1461333" cy="2293850"/>
          </a:xfrm>
          <a:prstGeom prst="rect">
            <a:avLst/>
          </a:prstGeom>
        </p:spPr>
      </p:pic>
      <p:pic>
        <p:nvPicPr>
          <p:cNvPr id="11" name="Picture 10"/>
          <p:cNvPicPr>
            <a:picLocks/>
          </p:cNvPicPr>
          <p:nvPr userDrawn="1"/>
        </p:nvPicPr>
        <p:blipFill>
          <a:blip r:embed="rId6" cstate="print"/>
          <a:stretch>
            <a:fillRect/>
          </a:stretch>
        </p:blipFill>
        <p:spPr>
          <a:xfrm>
            <a:off x="20548" y="5089818"/>
            <a:ext cx="9098280" cy="1737360"/>
          </a:xfrm>
          <a:prstGeom prst="rect">
            <a:avLst/>
          </a:prstGeom>
        </p:spPr>
      </p:pic>
      <p:sp>
        <p:nvSpPr>
          <p:cNvPr id="14" name="Rectangle 13"/>
          <p:cNvSpPr/>
          <p:nvPr userDrawn="1"/>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sp>
        <p:nvSpPr>
          <p:cNvPr id="15" name="Text Placeholder 15"/>
          <p:cNvSpPr>
            <a:spLocks noGrp="1"/>
          </p:cNvSpPr>
          <p:nvPr>
            <p:ph type="body" sz="quarter" idx="14" hasCustomPrompt="1"/>
          </p:nvPr>
        </p:nvSpPr>
        <p:spPr>
          <a:xfrm>
            <a:off x="3581400" y="1295400"/>
            <a:ext cx="5105400" cy="1416269"/>
          </a:xfrm>
        </p:spPr>
        <p:txBody>
          <a:bodyPr anchor="b">
            <a:normAutofit/>
          </a:bodyPr>
          <a:lstStyle>
            <a:lvl1pPr algn="r">
              <a:buNone/>
              <a:defRPr lang="en-US" sz="2200" kern="1200" dirty="0" smtClean="0">
                <a:solidFill>
                  <a:schemeClr val="tx1">
                    <a:lumMod val="75000"/>
                    <a:lumOff val="25000"/>
                  </a:schemeClr>
                </a:solidFill>
                <a:latin typeface="Calibri" pitchFamily="34" charset="0"/>
                <a:ea typeface="+mn-ea"/>
                <a:cs typeface="+mn-cs"/>
              </a:defRPr>
            </a:lvl1pPr>
          </a:lstStyle>
          <a:p>
            <a:pPr lvl="0"/>
            <a:r>
              <a:rPr lang="en-US" dirty="0" smtClean="0"/>
              <a:t>Click to edit Master subtitle style</a:t>
            </a:r>
            <a:endParaRPr lang="en-US" dirty="0"/>
          </a:p>
        </p:txBody>
      </p:sp>
      <p:sp>
        <p:nvSpPr>
          <p:cNvPr id="2" name="Title 1"/>
          <p:cNvSpPr>
            <a:spLocks noGrp="1"/>
          </p:cNvSpPr>
          <p:nvPr>
            <p:ph type="title"/>
          </p:nvPr>
        </p:nvSpPr>
        <p:spPr>
          <a:xfrm>
            <a:off x="106344" y="4114800"/>
            <a:ext cx="7315200" cy="914400"/>
          </a:xfrm>
        </p:spPr>
        <p:txBody>
          <a:bodyPr anchor="b" anchorCtr="0">
            <a:normAutofit/>
          </a:bodyPr>
          <a:lstStyle>
            <a:lvl1pPr marL="0" indent="0">
              <a:defRPr lang="en-US" sz="3600" b="1" kern="1200" baseline="0">
                <a:solidFill>
                  <a:schemeClr val="bg1"/>
                </a:solidFill>
                <a:latin typeface="Arial" pitchFamily="34" charset="0"/>
                <a:ea typeface="+mn-ea"/>
                <a:cs typeface="Arial" pitchFamily="34" charset="0"/>
              </a:defRPr>
            </a:lvl1pPr>
          </a:lstStyle>
          <a:p>
            <a:pPr marL="342900" lvl="0" indent="-342900" algn="l" defTabSz="914400" rtl="0" eaLnBrk="1" latinLnBrk="0" hangingPunct="1">
              <a:spcBef>
                <a:spcPct val="20000"/>
              </a:spcBef>
              <a:buFont typeface="Arial" pitchFamily="34" charset="0"/>
              <a:buNone/>
            </a:pPr>
            <a:r>
              <a:rPr lang="en-US" smtClean="0"/>
              <a:t>Click to edit Master title style</a:t>
            </a:r>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1+#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2" fill="hold" grpId="0" nodeType="withEffect">
                                  <p:stCondLst>
                                    <p:cond delay="0"/>
                                  </p:stCondLst>
                                  <p:childTnLst>
                                    <p:set>
                                      <p:cBhvr>
                                        <p:cTn id="14" dur="1" fill="hold">
                                          <p:stCondLst>
                                            <p:cond delay="0"/>
                                          </p:stCondLst>
                                        </p:cTn>
                                        <p:tgtEl>
                                          <p:spTgt spid="15">
                                            <p:txEl>
                                              <p:pRg st="0" end="0"/>
                                            </p:txEl>
                                          </p:spTgt>
                                        </p:tgtEl>
                                        <p:attrNameLst>
                                          <p:attrName>style.visibility</p:attrName>
                                        </p:attrNameLst>
                                      </p:cBhvr>
                                      <p:to>
                                        <p:strVal val="visible"/>
                                      </p:to>
                                    </p:set>
                                    <p:anim calcmode="lin" valueType="num">
                                      <p:cBhvr additive="base">
                                        <p:cTn id="15" dur="500" fill="hold"/>
                                        <p:tgtEl>
                                          <p:spTgt spid="15">
                                            <p:txEl>
                                              <p:pRg st="0" end="0"/>
                                            </p:txEl>
                                          </p:spTgt>
                                        </p:tgtEl>
                                        <p:attrNameLst>
                                          <p:attrName>ppt_x</p:attrName>
                                        </p:attrNameLst>
                                      </p:cBhvr>
                                      <p:tavLst>
                                        <p:tav tm="0">
                                          <p:val>
                                            <p:strVal val="1+#ppt_w/2"/>
                                          </p:val>
                                        </p:tav>
                                        <p:tav tm="100000">
                                          <p:val>
                                            <p:strVal val="#ppt_x"/>
                                          </p:val>
                                        </p:tav>
                                      </p:tavLst>
                                    </p:anim>
                                    <p:anim calcmode="lin" valueType="num">
                                      <p:cBhvr additive="base">
                                        <p:cTn id="16" dur="500" fill="hold"/>
                                        <p:tgtEl>
                                          <p:spTgt spid="15">
                                            <p:txEl>
                                              <p:pRg st="0" end="0"/>
                                            </p:txEl>
                                          </p:spTgt>
                                        </p:tgtEl>
                                        <p:attrNameLst>
                                          <p:attrName>ppt_y</p:attrName>
                                        </p:attrNameLst>
                                      </p:cBhvr>
                                      <p:tavLst>
                                        <p:tav tm="0">
                                          <p:val>
                                            <p:strVal val="#ppt_y"/>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anim calcmode="lin" valueType="num">
                                      <p:cBhvr>
                                        <p:cTn id="20" dur="500" fill="hold"/>
                                        <p:tgtEl>
                                          <p:spTgt spid="11"/>
                                        </p:tgtEl>
                                        <p:attrNameLst>
                                          <p:attrName>ppt_x</p:attrName>
                                        </p:attrNameLst>
                                      </p:cBhvr>
                                      <p:tavLst>
                                        <p:tav tm="0">
                                          <p:val>
                                            <p:strVal val="#ppt_x"/>
                                          </p:val>
                                        </p:tav>
                                        <p:tav tm="100000">
                                          <p:val>
                                            <p:strVal val="#ppt_x"/>
                                          </p:val>
                                        </p:tav>
                                      </p:tavLst>
                                    </p:anim>
                                    <p:anim calcmode="lin" valueType="num">
                                      <p:cBhvr>
                                        <p:cTn id="21" dur="500" fill="hold"/>
                                        <p:tgtEl>
                                          <p:spTgt spid="11"/>
                                        </p:tgtEl>
                                        <p:attrNameLst>
                                          <p:attrName>ppt_y</p:attrName>
                                        </p:attrNameLst>
                                      </p:cBhvr>
                                      <p:tavLst>
                                        <p:tav tm="0">
                                          <p:val>
                                            <p:strVal val="#ppt_y+.1"/>
                                          </p:val>
                                        </p:tav>
                                        <p:tav tm="100000">
                                          <p:val>
                                            <p:strVal val="#ppt_y"/>
                                          </p:val>
                                        </p:tav>
                                      </p:tavLst>
                                    </p:anim>
                                  </p:childTnLst>
                                </p:cTn>
                              </p:par>
                              <p:par>
                                <p:cTn id="22" presetID="2" presetClass="entr" presetSubtype="8" fill="hold" nodeType="with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0-#ppt_w/2"/>
                                          </p:val>
                                        </p:tav>
                                        <p:tav tm="100000">
                                          <p:val>
                                            <p:strVal val="#ppt_x"/>
                                          </p:val>
                                        </p:tav>
                                      </p:tavLst>
                                    </p:anim>
                                    <p:anim calcmode="lin" valueType="num">
                                      <p:cBhvr additive="base">
                                        <p:cTn id="25" dur="500" fill="hold"/>
                                        <p:tgtEl>
                                          <p:spTgt spid="9"/>
                                        </p:tgtEl>
                                        <p:attrNameLst>
                                          <p:attrName>ppt_y</p:attrName>
                                        </p:attrNameLst>
                                      </p:cBhvr>
                                      <p:tavLst>
                                        <p:tav tm="0">
                                          <p:val>
                                            <p:strVal val="#ppt_y"/>
                                          </p:val>
                                        </p:tav>
                                        <p:tav tm="100000">
                                          <p:val>
                                            <p:strVal val="#ppt_y"/>
                                          </p:val>
                                        </p:tav>
                                      </p:tavLst>
                                    </p:anim>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500" fill="hold"/>
                                        <p:tgtEl>
                                          <p:spTgt spid="10"/>
                                        </p:tgtEl>
                                        <p:attrNameLst>
                                          <p:attrName>ppt_x</p:attrName>
                                        </p:attrNameLst>
                                      </p:cBhvr>
                                      <p:tavLst>
                                        <p:tav tm="0">
                                          <p:val>
                                            <p:strVal val="1+#ppt_w/2"/>
                                          </p:val>
                                        </p:tav>
                                        <p:tav tm="100000">
                                          <p:val>
                                            <p:strVal val="#ppt_x"/>
                                          </p:val>
                                        </p:tav>
                                      </p:tavLst>
                                    </p:anim>
                                    <p:anim calcmode="lin" valueType="num">
                                      <p:cBhvr additive="base">
                                        <p:cTn id="29" dur="500" fill="hold"/>
                                        <p:tgtEl>
                                          <p:spTgt spid="10"/>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50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build="p">
        <p:tmplLst>
          <p:tmpl lvl="1">
            <p:tnLst>
              <p:par>
                <p:cTn presetID="2" presetClass="entr" presetSubtype="2"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additive="base">
                        <p:cTn dur="500" fill="hold"/>
                        <p:tgtEl>
                          <p:spTgt spid="15"/>
                        </p:tgtEl>
                        <p:attrNameLst>
                          <p:attrName>ppt_x</p:attrName>
                        </p:attrNameLst>
                      </p:cBhvr>
                      <p:tavLst>
                        <p:tav tm="0">
                          <p:val>
                            <p:strVal val="1+#ppt_w/2"/>
                          </p:val>
                        </p:tav>
                        <p:tav tm="100000">
                          <p:val>
                            <p:strVal val="#ppt_x"/>
                          </p:val>
                        </p:tav>
                      </p:tavLst>
                    </p:anim>
                    <p:anim calcmode="lin" valueType="num">
                      <p:cBhvr additive="base">
                        <p:cTn dur="500" fill="hold"/>
                        <p:tgtEl>
                          <p:spTgt spid="15"/>
                        </p:tgtEl>
                        <p:attrNameLst>
                          <p:attrName>ppt_y</p:attrName>
                        </p:attrNameLst>
                      </p:cBhvr>
                      <p:tavLst>
                        <p:tav tm="0">
                          <p:val>
                            <p:strVal val="#ppt_y"/>
                          </p:val>
                        </p:tav>
                        <p:tav tm="100000">
                          <p:val>
                            <p:strVal val="#ppt_y"/>
                          </p:val>
                        </p:tav>
                      </p:tavLst>
                    </p:anim>
                  </p:childTnLst>
                </p:cTn>
              </p:par>
            </p:tnLst>
          </p:tmpl>
        </p:tmplLst>
      </p:bldP>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8600" y="609600"/>
            <a:ext cx="3008313" cy="825500"/>
          </a:xfrm>
        </p:spPr>
        <p:txBody>
          <a:bodyPr anchor="b"/>
          <a:lstStyle>
            <a:lvl1pPr algn="l">
              <a:defRPr sz="2000" b="1"/>
            </a:lvl1pPr>
          </a:lstStyle>
          <a:p>
            <a:r>
              <a:rPr lang="en-US" smtClean="0"/>
              <a:t>Click to edit Master title style</a:t>
            </a:r>
            <a:endParaRPr lang="en-US" dirty="0"/>
          </a:p>
        </p:txBody>
      </p:sp>
      <p:sp>
        <p:nvSpPr>
          <p:cNvPr id="3" name="Content Placeholder 2"/>
          <p:cNvSpPr>
            <a:spLocks noGrp="1"/>
          </p:cNvSpPr>
          <p:nvPr>
            <p:ph idx="1"/>
          </p:nvPr>
        </p:nvSpPr>
        <p:spPr>
          <a:xfrm>
            <a:off x="3803650" y="609600"/>
            <a:ext cx="5111750" cy="5334000"/>
          </a:xfrm>
        </p:spPr>
        <p:txBody>
          <a:bodyPr/>
          <a:lstStyle>
            <a:lvl1pPr>
              <a:defRPr sz="2800">
                <a:solidFill>
                  <a:schemeClr val="bg1"/>
                </a:solidFill>
              </a:defRPr>
            </a:lvl1pPr>
            <a:lvl2pPr>
              <a:defRPr sz="2800">
                <a:solidFill>
                  <a:schemeClr val="bg1"/>
                </a:solidFill>
              </a:defRPr>
            </a:lvl2pPr>
            <a:lvl3pPr>
              <a:defRPr sz="2400">
                <a:solidFill>
                  <a:schemeClr val="bg1"/>
                </a:solidFill>
              </a:defRPr>
            </a:lvl3pPr>
            <a:lvl4pPr>
              <a:defRPr sz="2000">
                <a:solidFill>
                  <a:schemeClr val="bg1"/>
                </a:solidFill>
              </a:defRPr>
            </a:lvl4pPr>
            <a:lvl5pPr>
              <a:defRPr sz="2000">
                <a:solidFill>
                  <a:schemeClr val="bg1"/>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28600" y="1435101"/>
            <a:ext cx="3008313" cy="3822699"/>
          </a:xfrm>
        </p:spPr>
        <p:txBody>
          <a:bodyPr/>
          <a:lstStyle>
            <a:lvl1pPr marL="0" indent="0">
              <a:buNone/>
              <a:defRPr sz="1400">
                <a:solidFill>
                  <a:schemeClr val="tx1">
                    <a:lumMod val="75000"/>
                    <a:lumOff val="2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Media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Rectangle 5"/>
          <p:cNvSpPr/>
          <p:nvPr userDrawn="1"/>
        </p:nvSpPr>
        <p:spPr>
          <a:xfrm>
            <a:off x="595263" y="4800600"/>
            <a:ext cx="4873752"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7" name="Title 1"/>
          <p:cNvSpPr>
            <a:spLocks noGrp="1"/>
          </p:cNvSpPr>
          <p:nvPr>
            <p:ph type="title"/>
          </p:nvPr>
        </p:nvSpPr>
        <p:spPr>
          <a:xfrm>
            <a:off x="606552" y="4800600"/>
            <a:ext cx="4809244"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9" name="Media Placeholder 8"/>
          <p:cNvSpPr>
            <a:spLocks noGrp="1"/>
          </p:cNvSpPr>
          <p:nvPr>
            <p:ph type="media" sz="quarter" idx="13"/>
          </p:nvPr>
        </p:nvSpPr>
        <p:spPr>
          <a:xfrm>
            <a:off x="587022" y="838200"/>
            <a:ext cx="4873752" cy="3812822"/>
          </a:xfrm>
        </p:spPr>
        <p:txBody>
          <a:bodyPr/>
          <a:lstStyle>
            <a:lvl1pPr>
              <a:buNone/>
              <a:defRPr/>
            </a:lvl1pPr>
          </a:lstStyle>
          <a:p>
            <a:r>
              <a:rPr lang="en-US" smtClean="0"/>
              <a:t>Click icon to add media</a:t>
            </a:r>
            <a:endParaRPr lang="en-US" dirty="0"/>
          </a:p>
        </p:txBody>
      </p:sp>
      <p:sp>
        <p:nvSpPr>
          <p:cNvPr id="11" name="Text Placeholder 10"/>
          <p:cNvSpPr>
            <a:spLocks noGrp="1"/>
          </p:cNvSpPr>
          <p:nvPr>
            <p:ph type="body" sz="quarter" idx="14"/>
          </p:nvPr>
        </p:nvSpPr>
        <p:spPr>
          <a:xfrm>
            <a:off x="5776863" y="838200"/>
            <a:ext cx="2819400" cy="4636911"/>
          </a:xfrm>
        </p:spPr>
        <p:txBody>
          <a:bodyPr>
            <a:normAutofit/>
          </a:bodyPr>
          <a:lstStyle>
            <a:lvl1pPr marL="0" indent="0" algn="l">
              <a:buNone/>
              <a:defRPr sz="2400">
                <a:solidFill>
                  <a:schemeClr val="bg1"/>
                </a:solidFill>
              </a:defRPr>
            </a:lvl1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wipe/>
      </p:transition>
    </mc:Choice>
    <mc:Fallback xmlns="">
      <p:transition spd="slow">
        <p:wipe/>
      </p:transition>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1792800" y="4800600"/>
            <a:ext cx="5500800" cy="685800"/>
          </a:xfrm>
          <a:prstGeom prst="rect">
            <a:avLst/>
          </a:prstGeom>
          <a:solidFill>
            <a:schemeClr val="tx1">
              <a:lumMod val="95000"/>
              <a:lumOff val="5000"/>
              <a:alpha val="5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1" dirty="0">
              <a:latin typeface="Georgia" pitchFamily="18" charset="0"/>
            </a:endParaRPr>
          </a:p>
        </p:txBody>
      </p:sp>
      <p:sp>
        <p:nvSpPr>
          <p:cNvPr id="2" name="Title 1"/>
          <p:cNvSpPr>
            <a:spLocks noGrp="1"/>
          </p:cNvSpPr>
          <p:nvPr>
            <p:ph type="title"/>
          </p:nvPr>
        </p:nvSpPr>
        <p:spPr>
          <a:xfrm>
            <a:off x="1792288" y="4800600"/>
            <a:ext cx="5486400" cy="566738"/>
          </a:xfrm>
        </p:spPr>
        <p:txBody>
          <a:bodyPr anchor="b">
            <a:normAutofit/>
          </a:bodyPr>
          <a:lstStyle>
            <a:lvl1pPr algn="ctr">
              <a:defRPr sz="1800" b="0" i="1">
                <a:solidFill>
                  <a:schemeClr val="bg1">
                    <a:lumMod val="85000"/>
                  </a:schemeClr>
                </a:solidFill>
                <a:latin typeface="Georgia" pitchFamily="18" charset="0"/>
              </a:defRPr>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792288" y="5562600"/>
            <a:ext cx="5486400" cy="60960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and Vertical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horz"/>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4" name="Title 1"/>
          <p:cNvSpPr>
            <a:spLocks noGrp="1"/>
          </p:cNvSpPr>
          <p:nvPr>
            <p:ph type="title" hasCustomPrompt="1"/>
          </p:nvPr>
        </p:nvSpPr>
        <p:spPr>
          <a:xfrm>
            <a:off x="0" y="414867"/>
            <a:ext cx="5029200" cy="457200"/>
          </a:xfrm>
          <a:solidFill>
            <a:schemeClr val="tx1">
              <a:lumMod val="50000"/>
              <a:lumOff val="50000"/>
            </a:schemeClr>
          </a:solidFill>
        </p:spPr>
        <p:txBody>
          <a:bodyPr>
            <a:normAutofit/>
          </a:bodyPr>
          <a:lstStyle>
            <a:lvl1pPr algn="l">
              <a:defRPr lang="en-US" sz="2800" b="1" kern="1200" baseline="0" dirty="0">
                <a:solidFill>
                  <a:schemeClr val="bg1"/>
                </a:solidFill>
                <a:latin typeface="+mn-lt"/>
                <a:ea typeface="+mn-ea"/>
                <a:cs typeface="+mn-cs"/>
              </a:defRPr>
            </a:lvl1pPr>
          </a:lstStyle>
          <a:p>
            <a:r>
              <a:rPr lang="en-US" dirty="0" smtClean="0"/>
              <a:t>    Click to edit Master title style</a:t>
            </a:r>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715000" y="274638"/>
            <a:ext cx="2057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51054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userDrawn="1">
  <p:cSld name="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Tree>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Blank">
    <p:bg>
      <p:bgRef idx="1001">
        <a:schemeClr val="bg1"/>
      </p:bgRef>
    </p:bg>
    <p:spTree>
      <p:nvGrpSpPr>
        <p:cNvPr id="1" name=""/>
        <p:cNvGrpSpPr/>
        <p:nvPr/>
      </p:nvGrpSpPr>
      <p:grpSpPr>
        <a:xfrm>
          <a:off x="0" y="0"/>
          <a:ext cx="0" cy="0"/>
          <a:chOff x="0" y="0"/>
          <a:chExt cx="0" cy="0"/>
        </a:xfrm>
      </p:grpSpPr>
      <p:pic>
        <p:nvPicPr>
          <p:cNvPr id="5" name="Picture 4"/>
          <p:cNvPicPr>
            <a:picLocks noChangeAspect="1"/>
          </p:cNvPicPr>
          <p:nvPr userDrawn="1"/>
        </p:nvPicPr>
        <p:blipFill rotWithShape="1">
          <a:blip r:embed="rId2" cstate="print"/>
          <a:srcRect l="2599" r="5874" b="5262"/>
          <a:stretch/>
        </p:blipFill>
        <p:spPr>
          <a:xfrm>
            <a:off x="3530" y="5867400"/>
            <a:ext cx="9144000" cy="1053694"/>
          </a:xfrm>
          <a:prstGeom prst="rect">
            <a:avLst/>
          </a:prstGeom>
        </p:spPr>
      </p:pic>
      <p:sp>
        <p:nvSpPr>
          <p:cNvPr id="6" name="Rectangle 5"/>
          <p:cNvSpPr/>
          <p:nvPr userDrawn="1"/>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8" name="TextBox 7"/>
          <p:cNvSpPr txBox="1"/>
          <p:nvPr userDrawn="1"/>
        </p:nvSpPr>
        <p:spPr>
          <a:xfrm>
            <a:off x="373566" y="656594"/>
            <a:ext cx="8313234" cy="846386"/>
          </a:xfrm>
          <a:prstGeom prst="rect">
            <a:avLst/>
          </a:prstGeom>
          <a:noFill/>
          <a:ln>
            <a:noFill/>
          </a:ln>
        </p:spPr>
        <p:txBody>
          <a:bodyPr wrap="square" tIns="0" bIns="0" rtlCol="0" anchor="b" anchorCtr="0">
            <a:normAutofit/>
          </a:bodyPr>
          <a:lstStyle/>
          <a:p>
            <a:r>
              <a:rPr lang="en-US" sz="5500" b="1" spc="-150" dirty="0" smtClean="0">
                <a:solidFill>
                  <a:prstClr val="white">
                    <a:lumMod val="85000"/>
                  </a:prstClr>
                </a:solidFill>
                <a:latin typeface="Arial" pitchFamily="34" charset="0"/>
                <a:cs typeface="Arial" pitchFamily="34" charset="0"/>
              </a:rPr>
              <a:t>TITLE</a:t>
            </a:r>
            <a:endParaRPr lang="en-US" sz="5500" b="1" spc="-150" dirty="0">
              <a:solidFill>
                <a:prstClr val="white">
                  <a:lumMod val="85000"/>
                </a:prstClr>
              </a:solidFill>
              <a:latin typeface="Arial" pitchFamily="34" charset="0"/>
              <a:cs typeface="Arial" pitchFamily="34" charset="0"/>
            </a:endParaRPr>
          </a:p>
        </p:txBody>
      </p:sp>
      <p:sp>
        <p:nvSpPr>
          <p:cNvPr id="13" name="Text Placeholder 12"/>
          <p:cNvSpPr>
            <a:spLocks noGrp="1"/>
          </p:cNvSpPr>
          <p:nvPr>
            <p:ph type="body" sz="quarter" idx="13"/>
          </p:nvPr>
        </p:nvSpPr>
        <p:spPr>
          <a:xfrm>
            <a:off x="373063" y="2116138"/>
            <a:ext cx="4403725"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Picture Placeholder 14"/>
          <p:cNvSpPr>
            <a:spLocks noGrp="1"/>
          </p:cNvSpPr>
          <p:nvPr>
            <p:ph type="pic" sz="quarter" idx="14"/>
          </p:nvPr>
        </p:nvSpPr>
        <p:spPr>
          <a:xfrm>
            <a:off x="5022519" y="1705970"/>
            <a:ext cx="3903663" cy="3685180"/>
          </a:xfrm>
        </p:spPr>
        <p:txBody>
          <a:bodyPr/>
          <a:lstStyle/>
          <a:p>
            <a:endParaRPr lang="en-US"/>
          </a:p>
        </p:txBody>
      </p:sp>
    </p:spTree>
    <p:extLst>
      <p:ext uri="{BB962C8B-B14F-4D97-AF65-F5344CB8AC3E}">
        <p14:creationId xmlns:p14="http://schemas.microsoft.com/office/powerpoint/2010/main" val="318795066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ppt_x"/>
                                          </p:val>
                                        </p:tav>
                                        <p:tav tm="100000">
                                          <p:val>
                                            <p:strVal val="#ppt_x"/>
                                          </p:val>
                                        </p:tav>
                                      </p:tavLst>
                                    </p:anim>
                                    <p:anim calcmode="lin" valueType="num">
                                      <p:cBhvr additive="base">
                                        <p:cTn id="8" dur="10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971800" y="1992354"/>
            <a:ext cx="5867400" cy="1970046"/>
          </a:xfrm>
        </p:spPr>
        <p:txBody>
          <a:bodyPr anchor="ctr">
            <a:normAutofit/>
          </a:bodyPr>
          <a:lstStyle>
            <a:lvl1pPr algn="l">
              <a:defRPr sz="3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381000" y="5105400"/>
            <a:ext cx="8229601" cy="375787"/>
          </a:xfrm>
        </p:spPr>
        <p:txBody>
          <a:bodyPr anchor="b">
            <a:normAutofit/>
          </a:bodyPr>
          <a:lstStyle>
            <a:lvl1pPr marL="0" indent="0" algn="r">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7" name="Oval 6"/>
          <p:cNvSpPr/>
          <p:nvPr userDrawn="1"/>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8" name="Rectangle 7"/>
          <p:cNvSpPr/>
          <p:nvPr userDrawn="1"/>
        </p:nvSpPr>
        <p:spPr>
          <a:xfrm>
            <a:off x="8686800" y="526537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sp>
        <p:nvSpPr>
          <p:cNvPr id="9" name="Oval 8"/>
          <p:cNvSpPr/>
          <p:nvPr userDrawn="1"/>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rotWithShape="1">
          <a:blip r:embed="rId3" cstate="print"/>
          <a:srcRect l="2599" r="5874" b="5262"/>
          <a:stretch/>
        </p:blipFill>
        <p:spPr>
          <a:xfrm>
            <a:off x="3530" y="5867400"/>
            <a:ext cx="9144000" cy="1053694"/>
          </a:xfrm>
          <a:prstGeom prst="rect">
            <a:avLst/>
          </a:prstGeom>
        </p:spPr>
      </p:pic>
      <p:sp>
        <p:nvSpPr>
          <p:cNvPr id="2" name="Title 1"/>
          <p:cNvSpPr>
            <a:spLocks noGrp="1"/>
          </p:cNvSpPr>
          <p:nvPr>
            <p:ph type="title"/>
          </p:nvPr>
        </p:nvSpPr>
        <p:spPr>
          <a:xfrm>
            <a:off x="436180" y="76200"/>
            <a:ext cx="8403020" cy="685800"/>
          </a:xfrm>
        </p:spPr>
        <p:txBody>
          <a:bodyPr anchor="ctr" anchorCtr="0">
            <a:normAutofit/>
          </a:bodyPr>
          <a:lstStyle>
            <a:lvl1pPr algn="l">
              <a:defRPr sz="3000" b="0">
                <a:solidFill>
                  <a:schemeClr val="tx1">
                    <a:lumMod val="85000"/>
                    <a:lumOff val="15000"/>
                  </a:schemeClr>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Content Placeholder 2"/>
          <p:cNvSpPr>
            <a:spLocks noGrp="1"/>
          </p:cNvSpPr>
          <p:nvPr>
            <p:ph idx="1"/>
          </p:nvPr>
        </p:nvSpPr>
        <p:spPr>
          <a:xfrm>
            <a:off x="457200" y="1600200"/>
            <a:ext cx="8229600" cy="4525963"/>
          </a:xfrm>
        </p:spPr>
        <p:txBody>
          <a:bodyPr/>
          <a:lstStyle>
            <a:lvl1pPr>
              <a:defRPr>
                <a:solidFill>
                  <a:schemeClr val="tx1">
                    <a:lumMod val="85000"/>
                    <a:lumOff val="15000"/>
                  </a:schemeClr>
                </a:solidFill>
              </a:defRPr>
            </a:lvl1pPr>
            <a:lvl2pPr>
              <a:defRPr>
                <a:solidFill>
                  <a:schemeClr val="tx1">
                    <a:lumMod val="85000"/>
                    <a:lumOff val="15000"/>
                  </a:schemeClr>
                </a:solidFill>
              </a:defRPr>
            </a:lvl2pPr>
            <a:lvl3pPr>
              <a:defRPr>
                <a:solidFill>
                  <a:schemeClr val="tx1">
                    <a:lumMod val="85000"/>
                    <a:lumOff val="15000"/>
                  </a:schemeClr>
                </a:solidFill>
              </a:defRPr>
            </a:lvl3pPr>
            <a:lvl4pPr>
              <a:defRPr>
                <a:solidFill>
                  <a:schemeClr val="tx1">
                    <a:lumMod val="85000"/>
                    <a:lumOff val="15000"/>
                  </a:schemeClr>
                </a:solidFill>
              </a:defRPr>
            </a:lvl4pPr>
            <a:lvl5pPr>
              <a:defRPr>
                <a:solidFill>
                  <a:schemeClr val="tx1">
                    <a:lumMod val="85000"/>
                    <a:lumOff val="1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Obj" preserve="1">
  <p:cSld name="Two Content">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80999" y="1"/>
            <a:ext cx="7068015" cy="838200"/>
          </a:xfrm>
        </p:spPr>
        <p:txBody>
          <a:bodyPr anchor="b">
            <a:normAutofit/>
          </a:bodyPr>
          <a:lstStyle>
            <a:lvl1pPr algn="l">
              <a:defRPr sz="2800">
                <a:solidFill>
                  <a:schemeClr val="bg1"/>
                </a:solidFill>
              </a:defRPr>
            </a:lvl1pPr>
          </a:lstStyle>
          <a:p>
            <a:r>
              <a:rPr lang="en-US" smtClean="0"/>
              <a:t>Click to edit Master title style</a:t>
            </a:r>
            <a:endParaRPr lang="en-US" dirty="0"/>
          </a:p>
        </p:txBody>
      </p:sp>
      <p:sp>
        <p:nvSpPr>
          <p:cNvPr id="3" name="Content Placeholder 2"/>
          <p:cNvSpPr>
            <a:spLocks noGrp="1"/>
          </p:cNvSpPr>
          <p:nvPr>
            <p:ph sz="half" idx="1"/>
          </p:nvPr>
        </p:nvSpPr>
        <p:spPr>
          <a:xfrm>
            <a:off x="457200" y="1676402"/>
            <a:ext cx="4038600" cy="3971455"/>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676400"/>
            <a:ext cx="4038600" cy="3971454"/>
          </a:xfrm>
        </p:spPr>
        <p:txBody>
          <a:bodyPr/>
          <a:lstStyle>
            <a:lvl1pPr>
              <a:defRPr sz="2800">
                <a:solidFill>
                  <a:schemeClr val="tx1">
                    <a:lumMod val="85000"/>
                    <a:lumOff val="15000"/>
                  </a:schemeClr>
                </a:solidFill>
              </a:defRPr>
            </a:lvl1pPr>
            <a:lvl2pPr>
              <a:defRPr sz="2400">
                <a:solidFill>
                  <a:schemeClr val="tx1">
                    <a:lumMod val="85000"/>
                    <a:lumOff val="15000"/>
                  </a:schemeClr>
                </a:solidFill>
              </a:defRPr>
            </a:lvl2pPr>
            <a:lvl3pPr>
              <a:defRPr sz="2000">
                <a:solidFill>
                  <a:schemeClr val="tx1">
                    <a:lumMod val="85000"/>
                    <a:lumOff val="15000"/>
                  </a:schemeClr>
                </a:solidFill>
              </a:defRPr>
            </a:lvl3pPr>
            <a:lvl4pPr>
              <a:defRPr sz="1800">
                <a:solidFill>
                  <a:schemeClr val="tx1">
                    <a:lumMod val="85000"/>
                    <a:lumOff val="15000"/>
                  </a:schemeClr>
                </a:solidFill>
              </a:defRPr>
            </a:lvl4pPr>
            <a:lvl5pPr>
              <a:defRPr sz="1800">
                <a:solidFill>
                  <a:schemeClr val="tx1">
                    <a:lumMod val="85000"/>
                    <a:lumOff val="1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3" cstate="print"/>
          <a:stretch>
            <a:fillRect/>
          </a:stretch>
        </p:blipFill>
        <p:spPr>
          <a:xfrm>
            <a:off x="0" y="762000"/>
            <a:ext cx="2445488" cy="2286000"/>
          </a:xfrm>
          <a:prstGeom prst="rect">
            <a:avLst/>
          </a:prstGeom>
        </p:spPr>
      </p:pic>
      <p:sp>
        <p:nvSpPr>
          <p:cNvPr id="2" name="Title 1"/>
          <p:cNvSpPr>
            <a:spLocks noGrp="1"/>
          </p:cNvSpPr>
          <p:nvPr>
            <p:ph type="title"/>
          </p:nvPr>
        </p:nvSpPr>
        <p:spPr>
          <a:xfrm>
            <a:off x="1124400" y="2077200"/>
            <a:ext cx="7010400" cy="1143000"/>
          </a:xfrm>
        </p:spPr>
        <p:txBody>
          <a:bodyPr/>
          <a:lstStyle>
            <a:lvl1pPr algn="l">
              <a:defRPr/>
            </a:lvl1pPr>
          </a:lstStyle>
          <a:p>
            <a:r>
              <a:rPr lang="en-US" smtClean="0"/>
              <a:t>Click to edit Master 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a:xfrm>
            <a:off x="0" y="1295400"/>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10" name="Text Placeholder 12"/>
          <p:cNvSpPr>
            <a:spLocks noGrp="1"/>
          </p:cNvSpPr>
          <p:nvPr>
            <p:ph type="body" sz="quarter" idx="13"/>
          </p:nvPr>
        </p:nvSpPr>
        <p:spPr>
          <a:xfrm>
            <a:off x="373063" y="2061546"/>
            <a:ext cx="4403725" cy="3124200"/>
          </a:xfrm>
        </p:spPr>
        <p:txBody>
          <a:bodyPr/>
          <a:lstStyle>
            <a:lvl1pPr marL="0" indent="0">
              <a:buNone/>
              <a:defRPr/>
            </a:lvl1pPr>
            <a:lvl2pPr marL="457200" indent="0">
              <a:buNone/>
              <a:defRPr/>
            </a:lvl2pPr>
            <a:lvl3pPr marL="914400" indent="0">
              <a:buNone/>
              <a:defRPr/>
            </a:lvl3pPr>
            <a:lvl4pPr marL="1371600" indent="0">
              <a:buNone/>
              <a:defRPr/>
            </a:lvl4pPr>
            <a:lvl5pPr marL="1828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Picture Placeholder 14"/>
          <p:cNvSpPr>
            <a:spLocks noGrp="1"/>
          </p:cNvSpPr>
          <p:nvPr>
            <p:ph type="pic" sz="quarter" idx="14"/>
          </p:nvPr>
        </p:nvSpPr>
        <p:spPr>
          <a:xfrm>
            <a:off x="5022519" y="1651378"/>
            <a:ext cx="3903663" cy="3685180"/>
          </a:xfrm>
        </p:spPr>
        <p:txBody>
          <a:bodyPr/>
          <a:lstStyle>
            <a:lvl1pPr marL="0" indent="0">
              <a:buNone/>
              <a:defRPr/>
            </a:lvl1pPr>
          </a:lstStyle>
          <a:p>
            <a:endParaRPr lang="en-US" dirty="0"/>
          </a:p>
        </p:txBody>
      </p:sp>
      <p:sp>
        <p:nvSpPr>
          <p:cNvPr id="13" name="Text Placeholder 12"/>
          <p:cNvSpPr>
            <a:spLocks noGrp="1"/>
          </p:cNvSpPr>
          <p:nvPr>
            <p:ph type="body" sz="quarter" idx="15" hasCustomPrompt="1"/>
          </p:nvPr>
        </p:nvSpPr>
        <p:spPr>
          <a:xfrm>
            <a:off x="382588" y="541675"/>
            <a:ext cx="8570912" cy="1008801"/>
          </a:xfrm>
        </p:spPr>
        <p:txBody>
          <a:bodyPr anchor="b">
            <a:noAutofit/>
          </a:bodyPr>
          <a:lstStyle>
            <a:lvl1pPr marL="0" indent="0">
              <a:buNone/>
              <a:defRPr sz="7200" b="1">
                <a:solidFill>
                  <a:schemeClr val="tx1">
                    <a:lumMod val="25000"/>
                    <a:lumOff val="75000"/>
                  </a:schemeClr>
                </a:solidFill>
                <a:latin typeface="Arial" pitchFamily="34" charset="0"/>
                <a:cs typeface="Arial" pitchFamily="34" charset="0"/>
              </a:defRPr>
            </a:lvl1pPr>
          </a:lstStyle>
          <a:p>
            <a:pPr lvl="0"/>
            <a:r>
              <a:rPr lang="en-US" dirty="0" smtClean="0"/>
              <a:t>TITLE</a:t>
            </a:r>
            <a:endParaRPr lang="en-US" dirty="0"/>
          </a:p>
        </p:txBody>
      </p:sp>
    </p:spTree>
    <p:extLst>
      <p:ext uri="{BB962C8B-B14F-4D97-AF65-F5344CB8AC3E}">
        <p14:creationId xmlns:p14="http://schemas.microsoft.com/office/powerpoint/2010/main" val="377264924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Only: Emphasis">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290400" y="3081000"/>
            <a:ext cx="8686800" cy="1095600"/>
          </a:xfrm>
        </p:spPr>
        <p:txBody>
          <a:bodyPr>
            <a:normAutofit/>
          </a:bodyPr>
          <a:lstStyle>
            <a:lvl1pPr algn="ctr">
              <a:defRPr lang="en-US" sz="4600" b="1" kern="1200" spc="-150" baseline="0" dirty="0" smtClean="0">
                <a:ln>
                  <a:gradFill>
                    <a:gsLst>
                      <a:gs pos="0">
                        <a:schemeClr val="bg1"/>
                      </a:gs>
                      <a:gs pos="50000">
                        <a:schemeClr val="bg1">
                          <a:lumMod val="75000"/>
                        </a:schemeClr>
                      </a:gs>
                    </a:gsLst>
                    <a:lin ang="5400000" scaled="0"/>
                  </a:gradFill>
                </a:ln>
                <a:gradFill>
                  <a:gsLst>
                    <a:gs pos="11000">
                      <a:schemeClr val="bg1">
                        <a:lumMod val="75000"/>
                      </a:schemeClr>
                    </a:gs>
                    <a:gs pos="91000">
                      <a:schemeClr val="bg1"/>
                    </a:gs>
                  </a:gsLst>
                  <a:lin ang="16200000" scaled="1"/>
                </a:gradFill>
                <a:effectLst>
                  <a:outerShdw blurRad="38100" algn="ctr" rotWithShape="0">
                    <a:prstClr val="black">
                      <a:alpha val="25000"/>
                    </a:prstClr>
                  </a:outerShdw>
                  <a:reflection blurRad="6350" stA="60000" endA="900" endPos="58000" dir="5400000" sy="-100000" algn="bl" rotWithShape="0"/>
                </a:effectLst>
                <a:latin typeface="+mn-lt"/>
                <a:ea typeface="+mn-ea"/>
                <a:cs typeface="+mn-cs"/>
              </a:defRPr>
            </a:lvl1pPr>
          </a:lstStyle>
          <a:p>
            <a:r>
              <a:rPr lang="en-US" dirty="0" smtClean="0"/>
              <a:t>Click to edit Master Title Style</a:t>
            </a:r>
            <a:endParaRPr lang="en-US" dirty="0"/>
          </a:p>
        </p:txBody>
      </p:sp>
      <p:sp>
        <p:nvSpPr>
          <p:cNvPr id="7" name="Text Placeholder 2"/>
          <p:cNvSpPr>
            <a:spLocks noGrp="1"/>
          </p:cNvSpPr>
          <p:nvPr>
            <p:ph type="body" idx="1"/>
          </p:nvPr>
        </p:nvSpPr>
        <p:spPr>
          <a:xfrm>
            <a:off x="283952" y="2424752"/>
            <a:ext cx="8694000" cy="639762"/>
          </a:xfrm>
        </p:spPr>
        <p:txBody>
          <a:bodyPr anchor="b">
            <a:normAutofit/>
          </a:bodyPr>
          <a:lstStyle>
            <a:lvl1pPr marL="0" indent="0" algn="ctr">
              <a:buNone/>
              <a:defRPr lang="en-US" sz="2800" kern="1200" dirty="0" smtClean="0">
                <a:solidFill>
                  <a:srgbClr val="2E507A">
                    <a:alpha val="81000"/>
                  </a:srgb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Tree>
  </p:cSld>
  <p:clrMapOvr>
    <a:masterClrMapping/>
  </p:clrMapOvr>
  <mc:AlternateContent xmlns:mc="http://schemas.openxmlformats.org/markup-compatibility/2006" xmlns:p14="http://schemas.microsoft.com/office/powerpoint/2010/main">
    <mc:Choice Requires="p14">
      <p:transition spd="slow" p14:dur="2000">
        <p:push dir="u"/>
      </p:transition>
    </mc:Choice>
    <mc:Fallback xmlns="">
      <p:transition spd="slow">
        <p:push dir="u"/>
      </p:transition>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with Text ">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7" name="Rectangle 6"/>
          <p:cNvSpPr/>
          <p:nvPr userDrawn="1"/>
        </p:nvSpPr>
        <p:spPr>
          <a:xfrm>
            <a:off x="0" y="2895600"/>
            <a:ext cx="7543800" cy="2133600"/>
          </a:xfrm>
          <a:prstGeom prst="rect">
            <a:avLst/>
          </a:prstGeom>
          <a:gradFill flip="none" rotWithShape="1">
            <a:gsLst>
              <a:gs pos="63000">
                <a:schemeClr val="tx1">
                  <a:lumMod val="85000"/>
                  <a:lumOff val="15000"/>
                  <a:alpha val="49000"/>
                </a:schemeClr>
              </a:gs>
              <a:gs pos="100000">
                <a:schemeClr val="tx1">
                  <a:lumMod val="95000"/>
                  <a:lumOff val="5000"/>
                  <a:alpha val="56000"/>
                </a:schemeClr>
              </a:gs>
            </a:gsLst>
            <a:path path="circl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p:cNvSpPr>
            <a:spLocks noGrp="1"/>
          </p:cNvSpPr>
          <p:nvPr>
            <p:ph type="title"/>
          </p:nvPr>
        </p:nvSpPr>
        <p:spPr>
          <a:xfrm>
            <a:off x="414867" y="3200400"/>
            <a:ext cx="7010400" cy="1676400"/>
          </a:xfrm>
        </p:spPr>
        <p:txBody>
          <a:bodyPr>
            <a:normAutofit/>
          </a:bodyPr>
          <a:lstStyle>
            <a:lvl1pPr marL="0" algn="l" defTabSz="914400" rtl="0" eaLnBrk="1" latinLnBrk="0" hangingPunct="1">
              <a:defRPr lang="en-US" sz="4000" kern="1200" dirty="0">
                <a:solidFill>
                  <a:schemeClr val="bg1"/>
                </a:solidFill>
                <a:latin typeface="+mn-lt"/>
                <a:ea typeface="+mn-ea"/>
                <a:cs typeface="+mn-cs"/>
              </a:defRPr>
            </a:lvl1pPr>
          </a:lstStyle>
          <a:p>
            <a:r>
              <a:rPr lang="en-US" smtClean="0"/>
              <a:t>Click to edit Master title style</a:t>
            </a:r>
            <a:endParaRPr lang="en-US" dirty="0"/>
          </a:p>
        </p:txBody>
      </p:sp>
      <p:sp>
        <p:nvSpPr>
          <p:cNvPr id="10" name="Text Placeholder 15"/>
          <p:cNvSpPr>
            <a:spLocks noGrp="1"/>
          </p:cNvSpPr>
          <p:nvPr>
            <p:ph type="body" sz="quarter" idx="14" hasCustomPrompt="1"/>
          </p:nvPr>
        </p:nvSpPr>
        <p:spPr>
          <a:xfrm>
            <a:off x="4648200" y="664780"/>
            <a:ext cx="4191000" cy="381000"/>
          </a:xfrm>
        </p:spPr>
        <p:txBody>
          <a:bodyPr>
            <a:normAutofit/>
          </a:bodyPr>
          <a:lstStyle>
            <a:lvl1pPr algn="r">
              <a:buNone/>
              <a:defRPr lang="en-US" sz="1800" b="1" kern="1200" dirty="0" smtClean="0">
                <a:solidFill>
                  <a:schemeClr val="bg1">
                    <a:lumMod val="65000"/>
                  </a:schemeClr>
                </a:solidFill>
                <a:latin typeface="Calibri" pitchFamily="34" charset="0"/>
                <a:ea typeface="+mn-ea"/>
                <a:cs typeface="+mn-cs"/>
              </a:defRPr>
            </a:lvl1pPr>
          </a:lstStyle>
          <a:p>
            <a:pPr lvl="0"/>
            <a:r>
              <a:rPr lang="en-US" dirty="0" smtClean="0"/>
              <a:t>Click to edit Master subtitle style</a:t>
            </a:r>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p14:vortex/>
      </p:transition>
    </mc:Choice>
    <mc:Fallback xmlns="">
      <p:transition spd="slow">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18" cstate="print"/>
          <a:srcRect l="2599" r="5874" b="5262"/>
          <a:stretch/>
        </p:blipFill>
        <p:spPr>
          <a:xfrm>
            <a:off x="3530" y="5867400"/>
            <a:ext cx="9144000" cy="1053694"/>
          </a:xfrm>
          <a:prstGeom prst="rect">
            <a:avLst/>
          </a:prstGeom>
        </p:spPr>
      </p:pic>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58050E-B668-4FA7-85AD-C750C80A6E9B}" type="datetimeFigureOut">
              <a:rPr lang="en-US" smtClean="0"/>
              <a:pPr/>
              <a:t>8/14/2011</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40D5ECE-8B49-45CD-BE81-EF81920D1969}" type="slidenum">
              <a:rPr lang="en-US" smtClean="0"/>
              <a:pPr/>
              <a:t>‹#›</a:t>
            </a:fld>
            <a:endParaRPr lang="en-US"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 id="2147483661" r:id="rId4"/>
    <p:sldLayoutId id="2147483652" r:id="rId5"/>
    <p:sldLayoutId id="2147483654" r:id="rId6"/>
    <p:sldLayoutId id="2147483678" r:id="rId7"/>
    <p:sldLayoutId id="2147483655" r:id="rId8"/>
    <p:sldLayoutId id="2147483660" r:id="rId9"/>
    <p:sldLayoutId id="2147483656" r:id="rId10"/>
    <p:sldLayoutId id="2147483676" r:id="rId11"/>
    <p:sldLayoutId id="2147483657" r:id="rId12"/>
    <p:sldLayoutId id="2147483658" r:id="rId13"/>
    <p:sldLayoutId id="2147483659" r:id="rId14"/>
    <p:sldLayoutId id="2147483663" r:id="rId15"/>
    <p:sldLayoutId id="2147483677"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2.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6.xml"/><Relationship Id="rId1" Type="http://schemas.openxmlformats.org/officeDocument/2006/relationships/slideLayout" Target="../slideLayouts/slideLayout15.xml"/><Relationship Id="rId5" Type="http://schemas.openxmlformats.org/officeDocument/2006/relationships/image" Target="../media/image23.png"/><Relationship Id="rId4" Type="http://schemas.openxmlformats.org/officeDocument/2006/relationships/image" Target="../media/image22.jpeg"/></Relationships>
</file>

<file path=ppt/slides/_rels/slide13.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tags" Target="../tags/tag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29.jpeg"/></Relationships>
</file>

<file path=ppt/slides/_rels/slide25.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41.png"/><Relationship Id="rId4" Type="http://schemas.openxmlformats.org/officeDocument/2006/relationships/notesSlide" Target="../notesSlides/notesSlide16.xml"/></Relationships>
</file>

<file path=ppt/slides/_rels/slide4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8" Type="http://schemas.openxmlformats.org/officeDocument/2006/relationships/image" Target="../media/image6.jpeg"/><Relationship Id="rId3" Type="http://schemas.openxmlformats.org/officeDocument/2006/relationships/notesSlide" Target="../notesSlides/notesSlide18.xml"/><Relationship Id="rId7" Type="http://schemas.openxmlformats.org/officeDocument/2006/relationships/image" Target="../media/image5.jpeg"/><Relationship Id="rId2" Type="http://schemas.openxmlformats.org/officeDocument/2006/relationships/slideLayout" Target="../slideLayouts/slideLayout15.xml"/><Relationship Id="rId1" Type="http://schemas.openxmlformats.org/officeDocument/2006/relationships/tags" Target="../tags/tag3.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4"/>
          </p:nvPr>
        </p:nvSpPr>
        <p:spPr>
          <a:xfrm>
            <a:off x="3733800" y="1316420"/>
            <a:ext cx="4953000" cy="1416269"/>
          </a:xfrm>
        </p:spPr>
        <p:txBody>
          <a:bodyPr>
            <a:normAutofit/>
          </a:bodyPr>
          <a:lstStyle/>
          <a:p>
            <a:r>
              <a:rPr lang="en-US" dirty="0" smtClean="0"/>
              <a:t>Elements of Fiction</a:t>
            </a:r>
          </a:p>
        </p:txBody>
      </p:sp>
      <p:sp>
        <p:nvSpPr>
          <p:cNvPr id="5" name="Title 4"/>
          <p:cNvSpPr>
            <a:spLocks noGrp="1"/>
          </p:cNvSpPr>
          <p:nvPr>
            <p:ph type="title"/>
          </p:nvPr>
        </p:nvSpPr>
        <p:spPr>
          <a:xfrm>
            <a:off x="228600" y="3048000"/>
            <a:ext cx="7239000" cy="1828800"/>
          </a:xfrm>
        </p:spPr>
        <p:txBody>
          <a:bodyPr>
            <a:normAutofit/>
          </a:bodyPr>
          <a:lstStyle/>
          <a:p>
            <a:pPr algn="l"/>
            <a:r>
              <a:rPr lang="en-US" sz="2400" b="0" dirty="0" smtClean="0">
                <a:solidFill>
                  <a:srgbClr val="7BCF27"/>
                </a:solidFill>
                <a:latin typeface="Calibri" pitchFamily="34" charset="0"/>
              </a:rPr>
              <a:t>Focus on</a:t>
            </a:r>
            <a:r>
              <a:rPr lang="en-US" sz="2400" b="0" dirty="0">
                <a:solidFill>
                  <a:srgbClr val="262626"/>
                </a:solidFill>
              </a:rPr>
              <a:t/>
            </a:r>
            <a:br>
              <a:rPr lang="en-US" sz="2400" b="0" dirty="0">
                <a:solidFill>
                  <a:srgbClr val="262626"/>
                </a:solidFill>
              </a:rPr>
            </a:br>
            <a:r>
              <a:rPr lang="en-US" sz="5600" b="0" dirty="0" smtClean="0">
                <a:solidFill>
                  <a:prstClr val="white"/>
                </a:solidFill>
              </a:rPr>
              <a:t>POINT OF VIEW</a:t>
            </a:r>
            <a:endParaRPr lang="en-US" sz="5600" b="0" dirty="0"/>
          </a:p>
        </p:txBody>
      </p:sp>
    </p:spTree>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3313" y="2991600"/>
            <a:ext cx="2429303" cy="1143000"/>
          </a:xfrm>
        </p:spPr>
        <p:txBody>
          <a:bodyPr>
            <a:noAutofit/>
          </a:bodyPr>
          <a:lstStyle/>
          <a:p>
            <a:r>
              <a:rPr lang="en-US" sz="25000" dirty="0" smtClean="0">
                <a:latin typeface="Jellyka, Saint-Andrew's Queen" pitchFamily="2" charset="0"/>
              </a:rPr>
              <a:t>I</a:t>
            </a:r>
            <a:endParaRPr lang="en-US" sz="25000" dirty="0">
              <a:latin typeface="Jellyka, Saint-Andrew's Queen" pitchFamily="2" charset="0"/>
            </a:endParaRPr>
          </a:p>
        </p:txBody>
      </p:sp>
    </p:spTree>
    <p:extLst>
      <p:ext uri="{BB962C8B-B14F-4D97-AF65-F5344CB8AC3E}">
        <p14:creationId xmlns:p14="http://schemas.microsoft.com/office/powerpoint/2010/main" val="4200731312"/>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cstate="print">
            <a:lum/>
          </a:blip>
          <a:srcRect/>
          <a:stretch>
            <a:fillRect/>
          </a:stretch>
        </a:blipFill>
        <a:effectLst/>
      </p:bgPr>
    </p:bg>
    <p:spTree>
      <p:nvGrpSpPr>
        <p:cNvPr id="1" name=""/>
        <p:cNvGrpSpPr/>
        <p:nvPr/>
      </p:nvGrpSpPr>
      <p:grpSpPr>
        <a:xfrm>
          <a:off x="0" y="0"/>
          <a:ext cx="0" cy="0"/>
          <a:chOff x="0" y="0"/>
          <a:chExt cx="0" cy="0"/>
        </a:xfrm>
      </p:grpSpPr>
      <p:pic>
        <p:nvPicPr>
          <p:cNvPr id="5" name="Picture 4"/>
          <p:cNvPicPr>
            <a:picLocks noChangeAspect="1"/>
          </p:cNvPicPr>
          <p:nvPr/>
        </p:nvPicPr>
        <p:blipFill>
          <a:blip r:embed="rId5" cstate="print"/>
          <a:stretch>
            <a:fillRect/>
          </a:stretch>
        </p:blipFill>
        <p:spPr>
          <a:xfrm>
            <a:off x="0" y="762000"/>
            <a:ext cx="2445488" cy="2286000"/>
          </a:xfrm>
          <a:prstGeom prst="rect">
            <a:avLst/>
          </a:prstGeom>
        </p:spPr>
      </p:pic>
      <p:sp>
        <p:nvSpPr>
          <p:cNvPr id="4" name="TextBox 3"/>
          <p:cNvSpPr txBox="1"/>
          <p:nvPr/>
        </p:nvSpPr>
        <p:spPr>
          <a:xfrm>
            <a:off x="1228724" y="2390781"/>
            <a:ext cx="7229475" cy="461665"/>
          </a:xfrm>
          <a:prstGeom prst="rect">
            <a:avLst/>
          </a:prstGeom>
          <a:noFill/>
        </p:spPr>
        <p:txBody>
          <a:bodyPr wrap="square" rtlCol="0" anchor="b" anchorCtr="0">
            <a:noAutofit/>
          </a:bodyPr>
          <a:lstStyle/>
          <a:p>
            <a:r>
              <a:rPr lang="en-US" sz="2800" i="1" dirty="0"/>
              <a:t>“I like to write first-person because I like </a:t>
            </a:r>
            <a:r>
              <a:rPr lang="en-US" sz="2800" i="1" dirty="0" smtClean="0"/>
              <a:t>to</a:t>
            </a:r>
            <a:endParaRPr lang="en-US" sz="2800" dirty="0">
              <a:solidFill>
                <a:prstClr val="black">
                  <a:lumMod val="50000"/>
                  <a:lumOff val="50000"/>
                </a:prstClr>
              </a:solidFill>
            </a:endParaRPr>
          </a:p>
        </p:txBody>
      </p:sp>
      <p:sp>
        <p:nvSpPr>
          <p:cNvPr id="7" name="Title 6"/>
          <p:cNvSpPr>
            <a:spLocks noGrp="1"/>
          </p:cNvSpPr>
          <p:nvPr>
            <p:ph type="title"/>
          </p:nvPr>
        </p:nvSpPr>
        <p:spPr>
          <a:xfrm>
            <a:off x="1266498" y="3079781"/>
            <a:ext cx="7543800" cy="1200329"/>
          </a:xfrm>
        </p:spPr>
        <p:txBody>
          <a:bodyPr wrap="square" tIns="0" bIns="0" anchor="t" anchorCtr="0">
            <a:noAutofit/>
          </a:bodyPr>
          <a:lstStyle/>
          <a:p>
            <a:r>
              <a:rPr lang="en-US" sz="9600" b="1" dirty="0" smtClean="0">
                <a:solidFill>
                  <a:schemeClr val="accent4">
                    <a:lumMod val="75000"/>
                  </a:schemeClr>
                </a:solidFill>
                <a:latin typeface="League Script Thin" pitchFamily="50" charset="0"/>
              </a:rPr>
              <a:t>become</a:t>
            </a:r>
            <a:endParaRPr lang="en-US" sz="9600" dirty="0">
              <a:solidFill>
                <a:schemeClr val="accent4">
                  <a:lumMod val="75000"/>
                </a:schemeClr>
              </a:solidFill>
              <a:latin typeface="League Script Thin" pitchFamily="50" charset="0"/>
            </a:endParaRPr>
          </a:p>
        </p:txBody>
      </p:sp>
      <p:sp>
        <p:nvSpPr>
          <p:cNvPr id="2" name="Rectangle 1"/>
          <p:cNvSpPr/>
          <p:nvPr/>
        </p:nvSpPr>
        <p:spPr>
          <a:xfrm>
            <a:off x="6230052" y="6024701"/>
            <a:ext cx="2829621" cy="923330"/>
          </a:xfrm>
          <a:prstGeom prst="rect">
            <a:avLst/>
          </a:prstGeom>
        </p:spPr>
        <p:txBody>
          <a:bodyPr wrap="none">
            <a:spAutoFit/>
          </a:bodyPr>
          <a:lstStyle/>
          <a:p>
            <a:r>
              <a:rPr lang="en-US" sz="5400" dirty="0" smtClean="0">
                <a:latin typeface="Jellyka, Saint-Andrew's Queen" pitchFamily="2" charset="0"/>
              </a:rPr>
              <a:t>Wally </a:t>
            </a:r>
            <a:r>
              <a:rPr lang="en-US" sz="5400" dirty="0">
                <a:latin typeface="Jellyka, Saint-Andrew's Queen" pitchFamily="2" charset="0"/>
              </a:rPr>
              <a:t>Lamb</a:t>
            </a:r>
            <a:endParaRPr lang="en-US" sz="5400" dirty="0">
              <a:solidFill>
                <a:prstClr val="black">
                  <a:lumMod val="50000"/>
                  <a:lumOff val="50000"/>
                </a:prstClr>
              </a:solidFill>
              <a:latin typeface="Jellyka, Saint-Andrew's Queen" pitchFamily="2" charset="0"/>
            </a:endParaRPr>
          </a:p>
        </p:txBody>
      </p:sp>
      <p:sp>
        <p:nvSpPr>
          <p:cNvPr id="3" name="Rectangle 2"/>
          <p:cNvSpPr/>
          <p:nvPr/>
        </p:nvSpPr>
        <p:spPr>
          <a:xfrm>
            <a:off x="3910833" y="4221808"/>
            <a:ext cx="3983335" cy="523220"/>
          </a:xfrm>
          <a:prstGeom prst="rect">
            <a:avLst/>
          </a:prstGeom>
        </p:spPr>
        <p:txBody>
          <a:bodyPr wrap="none">
            <a:spAutoFit/>
          </a:bodyPr>
          <a:lstStyle/>
          <a:p>
            <a:r>
              <a:rPr lang="en-US" sz="2800" i="1" dirty="0" smtClean="0"/>
              <a:t>the </a:t>
            </a:r>
            <a:r>
              <a:rPr lang="en-US" sz="2800" i="1" dirty="0"/>
              <a:t>character I’m </a:t>
            </a:r>
            <a:r>
              <a:rPr lang="en-US" sz="2800" i="1" dirty="0" smtClean="0"/>
              <a:t>writing.”</a:t>
            </a:r>
            <a:endParaRPr lang="en-US" sz="2800" dirty="0">
              <a:solidFill>
                <a:prstClr val="black">
                  <a:lumMod val="50000"/>
                  <a:lumOff val="50000"/>
                </a:prstClr>
              </a:solidFill>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2" name="TextBox 1"/>
          <p:cNvSpPr txBox="1"/>
          <p:nvPr/>
        </p:nvSpPr>
        <p:spPr>
          <a:xfrm>
            <a:off x="420030" y="2437569"/>
            <a:ext cx="4953000" cy="4420431"/>
          </a:xfrm>
          <a:prstGeom prst="rect">
            <a:avLst/>
          </a:prstGeom>
          <a:noFill/>
        </p:spPr>
        <p:txBody>
          <a:bodyPr wrap="square" rtlCol="0">
            <a:noAutofit/>
          </a:bodyPr>
          <a:lstStyle/>
          <a:p>
            <a:pPr>
              <a:buFontTx/>
              <a:buNone/>
            </a:pPr>
            <a:r>
              <a:rPr lang="en-US" sz="2700" dirty="0" smtClean="0">
                <a:solidFill>
                  <a:schemeClr val="bg1"/>
                </a:solidFill>
              </a:rPr>
              <a:t>	“As </a:t>
            </a:r>
            <a:r>
              <a:rPr lang="en-US" sz="2700" dirty="0">
                <a:solidFill>
                  <a:schemeClr val="bg1"/>
                </a:solidFill>
              </a:rPr>
              <a:t>I walked down the aisle to introduce myself to the teacher and get my slip signed, I was watching him surreptitiously.  Just as I passed, he suddenly went rigid in his seat.  He stared at me again, meeting my eyes with the strangest expression on his face – it was hostile, furious</a:t>
            </a:r>
            <a:r>
              <a:rPr lang="en-US" sz="2700" dirty="0" smtClean="0">
                <a:solidFill>
                  <a:schemeClr val="bg1"/>
                </a:solidFill>
              </a:rPr>
              <a:t>.”</a:t>
            </a:r>
            <a:endParaRPr lang="en-US" sz="2700" dirty="0">
              <a:solidFill>
                <a:schemeClr val="bg1"/>
              </a:solidFill>
            </a:endParaRPr>
          </a:p>
          <a:p>
            <a:pPr>
              <a:buFontTx/>
              <a:buNone/>
            </a:pPr>
            <a:r>
              <a:rPr lang="en-US" sz="2400" dirty="0"/>
              <a:t>	</a:t>
            </a:r>
            <a:r>
              <a:rPr lang="en-US" sz="2400" dirty="0" smtClean="0"/>
              <a:t>	</a:t>
            </a:r>
            <a:r>
              <a:rPr lang="en-US" sz="2000" dirty="0" smtClean="0">
                <a:solidFill>
                  <a:schemeClr val="bg2"/>
                </a:solidFill>
              </a:rPr>
              <a:t>From </a:t>
            </a:r>
            <a:r>
              <a:rPr lang="en-US" sz="2000" i="1" dirty="0" smtClean="0">
                <a:solidFill>
                  <a:schemeClr val="bg2"/>
                </a:solidFill>
              </a:rPr>
              <a:t>Twilight</a:t>
            </a:r>
            <a:r>
              <a:rPr lang="en-US" sz="2000" dirty="0" smtClean="0">
                <a:solidFill>
                  <a:schemeClr val="bg2"/>
                </a:solidFill>
              </a:rPr>
              <a:t> </a:t>
            </a:r>
            <a:r>
              <a:rPr lang="en-US" sz="2000" dirty="0">
                <a:solidFill>
                  <a:schemeClr val="bg2"/>
                </a:solidFill>
              </a:rPr>
              <a:t>by </a:t>
            </a:r>
            <a:r>
              <a:rPr lang="en-US" sz="2000" dirty="0" smtClean="0">
                <a:solidFill>
                  <a:schemeClr val="bg2"/>
                </a:solidFill>
              </a:rPr>
              <a:t>S. Meyer</a:t>
            </a:r>
            <a:endParaRPr lang="en-US" sz="2000" dirty="0">
              <a:solidFill>
                <a:schemeClr val="bg2"/>
              </a:solidFill>
            </a:endParaRPr>
          </a:p>
        </p:txBody>
      </p:sp>
      <p:sp>
        <p:nvSpPr>
          <p:cNvPr id="5" name="TextBox 4"/>
          <p:cNvSpPr txBox="1"/>
          <p:nvPr/>
        </p:nvSpPr>
        <p:spPr>
          <a:xfrm>
            <a:off x="399588" y="23628"/>
            <a:ext cx="4648200" cy="2369641"/>
          </a:xfrm>
          <a:prstGeom prst="rect">
            <a:avLst/>
          </a:prstGeom>
          <a:noFill/>
        </p:spPr>
        <p:txBody>
          <a:bodyPr wrap="square" rtlCol="0" anchor="b">
            <a:normAutofit/>
          </a:bodyPr>
          <a:lstStyle/>
          <a:p>
            <a:r>
              <a:rPr lang="en-US" sz="4400" b="1" dirty="0" smtClean="0">
                <a:solidFill>
                  <a:srgbClr val="7BCF27"/>
                </a:solidFill>
              </a:rPr>
              <a:t>1</a:t>
            </a:r>
            <a:r>
              <a:rPr lang="en-US" sz="4400" b="1" baseline="30000" dirty="0" smtClean="0">
                <a:solidFill>
                  <a:srgbClr val="7BCF27"/>
                </a:solidFill>
              </a:rPr>
              <a:t>st</a:t>
            </a:r>
            <a:r>
              <a:rPr lang="en-US" sz="4400" b="1" dirty="0" smtClean="0">
                <a:solidFill>
                  <a:srgbClr val="7BCF27"/>
                </a:solidFill>
              </a:rPr>
              <a:t> Person</a:t>
            </a:r>
            <a:endParaRPr lang="en-US" sz="4400" b="1" dirty="0">
              <a:solidFill>
                <a:srgbClr val="7BCF27"/>
              </a:solidFill>
            </a:endParaRPr>
          </a:p>
        </p:txBody>
      </p:sp>
      <p:pic>
        <p:nvPicPr>
          <p:cNvPr id="2054" name="Picture 6" descr="C:\Users\Amanda\AppData\Local\Microsoft\Windows\Temporary Internet Files\Content.IE5\KNJNAGYS\MP900442223[1].jpg"/>
          <p:cNvPicPr>
            <a:picLocks noChangeAspect="1" noChangeArrowheads="1"/>
          </p:cNvPicPr>
          <p:nvPr/>
        </p:nvPicPr>
        <p:blipFill rotWithShape="1">
          <a:blip r:embed="rId4" cstate="email">
            <a:extLst>
              <a:ext uri="{28A0092B-C50C-407E-A947-70E740481C1C}">
                <a14:useLocalDpi xmlns:a14="http://schemas.microsoft.com/office/drawing/2010/main" val="0"/>
              </a:ext>
            </a:extLst>
          </a:blip>
          <a:srcRect/>
          <a:stretch/>
        </p:blipFill>
        <p:spPr bwMode="auto">
          <a:xfrm>
            <a:off x="5733832" y="1524000"/>
            <a:ext cx="3410168" cy="37338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p:cNvSpPr/>
          <p:nvPr/>
        </p:nvSpPr>
        <p:spPr>
          <a:xfrm>
            <a:off x="5733832" y="0"/>
            <a:ext cx="3410168" cy="1524000"/>
          </a:xfrm>
          <a:prstGeom prst="rect">
            <a:avLst/>
          </a:prstGeom>
          <a:solidFill>
            <a:schemeClr val="tx1">
              <a:lumMod val="10000"/>
              <a:lumOff val="90000"/>
            </a:schemeClr>
          </a:solidFill>
          <a:ln>
            <a:noFill/>
          </a:ln>
          <a:effectLst/>
        </p:spPr>
        <p:style>
          <a:lnRef idx="1">
            <a:schemeClr val="dk1"/>
          </a:lnRef>
          <a:fillRef idx="2">
            <a:schemeClr val="dk1"/>
          </a:fillRef>
          <a:effectRef idx="1">
            <a:schemeClr val="dk1"/>
          </a:effectRef>
          <a:fontRef idx="minor">
            <a:schemeClr val="dk1"/>
          </a:fontRef>
        </p:style>
        <p:txBody>
          <a:bodyPr rtlCol="0" anchor="ctr"/>
          <a:lstStyle/>
          <a:p>
            <a:pPr algn="ctr"/>
            <a:endParaRPr lang="en-US"/>
          </a:p>
        </p:txBody>
      </p:sp>
      <p:pic>
        <p:nvPicPr>
          <p:cNvPr id="4098" name="Picture 2"/>
          <p:cNvPicPr>
            <a:picLocks noChangeAspect="1" noChangeArrowheads="1"/>
          </p:cNvPicPr>
          <p:nvPr/>
        </p:nvPicPr>
        <p:blipFill rotWithShape="1">
          <a:blip r:embed="rId5" cstate="email">
            <a:extLst>
              <a:ext uri="{28A0092B-C50C-407E-A947-70E740481C1C}">
                <a14:useLocalDpi xmlns:a14="http://schemas.microsoft.com/office/drawing/2010/main" val="0"/>
              </a:ext>
            </a:extLst>
          </a:blip>
          <a:srcRect/>
          <a:stretch/>
        </p:blipFill>
        <p:spPr bwMode="auto">
          <a:xfrm>
            <a:off x="5737639" y="1054493"/>
            <a:ext cx="3406361" cy="4203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36180" y="123498"/>
            <a:ext cx="8403020" cy="685800"/>
          </a:xfrm>
        </p:spPr>
        <p:txBody>
          <a:bodyPr/>
          <a:lstStyle/>
          <a:p>
            <a:r>
              <a:rPr lang="en-US" dirty="0" smtClean="0"/>
              <a:t>EVERYTHING ABOUT ME</a:t>
            </a:r>
            <a:endParaRPr lang="en-US" dirty="0"/>
          </a:p>
        </p:txBody>
      </p:sp>
      <p:pic>
        <p:nvPicPr>
          <p:cNvPr id="5125" name="Picture 5" descr="C:\Users\Amanda\AppData\Local\Microsoft\Windows\Temporary Internet Files\Content.IE5\EZE9WVMP\MP900431790[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378728" y="1023582"/>
            <a:ext cx="4592472" cy="45924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5" name="Content Placeholder 4"/>
          <p:cNvSpPr>
            <a:spLocks noGrp="1"/>
          </p:cNvSpPr>
          <p:nvPr>
            <p:ph idx="1"/>
          </p:nvPr>
        </p:nvSpPr>
        <p:spPr>
          <a:xfrm>
            <a:off x="4981439" y="1018893"/>
            <a:ext cx="4148920" cy="4986121"/>
          </a:xfrm>
        </p:spPr>
        <p:txBody>
          <a:bodyPr>
            <a:normAutofit lnSpcReduction="10000"/>
          </a:bodyPr>
          <a:lstStyle/>
          <a:p>
            <a:pPr marL="0" indent="0">
              <a:buNone/>
            </a:pPr>
            <a:r>
              <a:rPr lang="en-US" dirty="0" smtClean="0"/>
              <a:t>“All </a:t>
            </a:r>
            <a:r>
              <a:rPr lang="en-US" dirty="0"/>
              <a:t>my movies have an autobiographical dimension, but that is indirectly, through the characters. In fact </a:t>
            </a:r>
            <a:r>
              <a:rPr lang="en-US" b="1" dirty="0">
                <a:solidFill>
                  <a:srgbClr val="FFC000"/>
                </a:solidFill>
                <a:effectLst>
                  <a:outerShdw blurRad="38100" dist="38100" dir="2700000" algn="tl">
                    <a:srgbClr val="000000">
                      <a:alpha val="43137"/>
                    </a:srgbClr>
                  </a:outerShdw>
                </a:effectLst>
              </a:rPr>
              <a:t>I am behind everything</a:t>
            </a:r>
            <a:r>
              <a:rPr lang="en-US" dirty="0"/>
              <a:t> that happens and that is </a:t>
            </a:r>
            <a:r>
              <a:rPr lang="en-US" dirty="0" smtClean="0"/>
              <a:t>said.”</a:t>
            </a:r>
          </a:p>
          <a:p>
            <a:pPr marL="0" indent="0">
              <a:buNone/>
            </a:pPr>
            <a:endParaRPr lang="en-US" dirty="0" smtClean="0"/>
          </a:p>
          <a:p>
            <a:pPr marL="0" indent="0" algn="r">
              <a:buNone/>
            </a:pPr>
            <a:r>
              <a:rPr lang="en-US" sz="4400" dirty="0" smtClean="0">
                <a:solidFill>
                  <a:schemeClr val="tx1"/>
                </a:solidFill>
                <a:latin typeface="Jellyka, Saint-Andrew's Queen" pitchFamily="2" charset="0"/>
              </a:rPr>
              <a:t>Pedro </a:t>
            </a:r>
            <a:r>
              <a:rPr lang="en-US" sz="4400" dirty="0" err="1" smtClean="0">
                <a:solidFill>
                  <a:schemeClr val="tx1"/>
                </a:solidFill>
                <a:latin typeface="Jellyka, Saint-Andrew's Queen" pitchFamily="2" charset="0"/>
              </a:rPr>
              <a:t>Almodovar</a:t>
            </a:r>
            <a:r>
              <a:rPr lang="en-US" sz="4400" dirty="0">
                <a:solidFill>
                  <a:schemeClr val="tx1"/>
                </a:solidFill>
                <a:latin typeface="Jellyka, Saint-Andrew's Queen" pitchFamily="2" charset="0"/>
              </a:rPr>
              <a:t> </a:t>
            </a:r>
          </a:p>
          <a:p>
            <a:pPr marL="0" indent="0">
              <a:buNone/>
            </a:pPr>
            <a:endParaRPr lang="en-US" dirty="0"/>
          </a:p>
        </p:txBody>
      </p:sp>
    </p:spTree>
    <p:extLst>
      <p:ext uri="{BB962C8B-B14F-4D97-AF65-F5344CB8AC3E}">
        <p14:creationId xmlns:p14="http://schemas.microsoft.com/office/powerpoint/2010/main" val="122684244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Amanda\AppData\Local\Microsoft\Windows\Temporary Internet Files\Content.IE5\EZE9WVMP\MP900442939[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518617" y="913580"/>
            <a:ext cx="3398293" cy="509143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36180" y="139264"/>
            <a:ext cx="8403020" cy="685800"/>
          </a:xfrm>
        </p:spPr>
        <p:txBody>
          <a:bodyPr/>
          <a:lstStyle/>
          <a:p>
            <a:r>
              <a:rPr lang="en-US" dirty="0" smtClean="0"/>
              <a:t>ALL THAT I SEE AND HEAR</a:t>
            </a:r>
            <a:endParaRPr lang="en-US" dirty="0"/>
          </a:p>
        </p:txBody>
      </p:sp>
      <p:sp>
        <p:nvSpPr>
          <p:cNvPr id="3" name="Content Placeholder 2"/>
          <p:cNvSpPr>
            <a:spLocks noGrp="1"/>
          </p:cNvSpPr>
          <p:nvPr>
            <p:ph idx="1"/>
          </p:nvPr>
        </p:nvSpPr>
        <p:spPr>
          <a:xfrm>
            <a:off x="4230808" y="1897039"/>
            <a:ext cx="4769890" cy="4229124"/>
          </a:xfrm>
        </p:spPr>
        <p:txBody>
          <a:bodyPr>
            <a:normAutofit/>
          </a:bodyPr>
          <a:lstStyle/>
          <a:p>
            <a:pPr marL="0" indent="0">
              <a:buNone/>
            </a:pPr>
            <a:r>
              <a:rPr lang="en-US" b="1" dirty="0">
                <a:solidFill>
                  <a:srgbClr val="FFC000"/>
                </a:solidFill>
                <a:effectLst>
                  <a:outerShdw blurRad="38100" dist="38100" dir="2700000" algn="tl">
                    <a:srgbClr val="000000">
                      <a:alpha val="43137"/>
                    </a:srgbClr>
                  </a:outerShdw>
                </a:effectLst>
              </a:rPr>
              <a:t>Mystery</a:t>
            </a:r>
            <a:r>
              <a:rPr lang="en-US" dirty="0">
                <a:effectLst>
                  <a:outerShdw blurRad="38100" dist="38100" dir="2700000" algn="tl">
                    <a:srgbClr val="000000">
                      <a:alpha val="43137"/>
                    </a:srgbClr>
                  </a:outerShdw>
                </a:effectLst>
              </a:rPr>
              <a:t> </a:t>
            </a:r>
            <a:r>
              <a:rPr lang="en-US" dirty="0"/>
              <a:t>is another name for our ignorance; if we were omniscient, all would be perfectly </a:t>
            </a:r>
            <a:r>
              <a:rPr lang="en-US" dirty="0" smtClean="0"/>
              <a:t>plain.</a:t>
            </a:r>
          </a:p>
          <a:p>
            <a:pPr marL="0" indent="0">
              <a:buNone/>
            </a:pPr>
            <a:endParaRPr lang="en-US" dirty="0"/>
          </a:p>
          <a:p>
            <a:pPr marL="0" indent="0" algn="r">
              <a:buNone/>
            </a:pPr>
            <a:r>
              <a:rPr lang="en-US" sz="4800" dirty="0" smtClean="0">
                <a:latin typeface="Jellyka, Saint-Andrew's Queen" pitchFamily="2" charset="0"/>
              </a:rPr>
              <a:t>Tryon Edwards</a:t>
            </a:r>
            <a:endParaRPr lang="en-US" sz="4800" dirty="0">
              <a:latin typeface="Jellyka, Saint-Andrew's Queen" pitchFamily="2" charset="0"/>
            </a:endParaRPr>
          </a:p>
        </p:txBody>
      </p:sp>
    </p:spTree>
    <p:extLst>
      <p:ext uri="{BB962C8B-B14F-4D97-AF65-F5344CB8AC3E}">
        <p14:creationId xmlns:p14="http://schemas.microsoft.com/office/powerpoint/2010/main" val="295745287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PERSONAL EFFECT</a:t>
            </a:r>
            <a:endParaRPr lang="en-US" dirty="0"/>
          </a:p>
        </p:txBody>
      </p:sp>
      <p:sp>
        <p:nvSpPr>
          <p:cNvPr id="3" name="Text Placeholder 2"/>
          <p:cNvSpPr>
            <a:spLocks noGrp="1"/>
          </p:cNvSpPr>
          <p:nvPr>
            <p:ph type="body" idx="1"/>
          </p:nvPr>
        </p:nvSpPr>
        <p:spPr/>
        <p:txBody>
          <a:bodyPr>
            <a:normAutofit/>
          </a:bodyPr>
          <a:lstStyle/>
          <a:p>
            <a:r>
              <a:rPr lang="en-US" sz="2400" i="1" dirty="0" smtClean="0"/>
              <a:t>How 1</a:t>
            </a:r>
            <a:r>
              <a:rPr lang="en-US" sz="2400" i="1" baseline="30000" dirty="0" smtClean="0"/>
              <a:t>st</a:t>
            </a:r>
            <a:r>
              <a:rPr lang="en-US" sz="2400" i="1" dirty="0" smtClean="0"/>
              <a:t> Person Narratives Affect Us</a:t>
            </a:r>
            <a:endParaRPr lang="en-US" sz="2400" i="1" dirty="0"/>
          </a:p>
        </p:txBody>
      </p:sp>
    </p:spTree>
    <p:extLst>
      <p:ext uri="{BB962C8B-B14F-4D97-AF65-F5344CB8AC3E}">
        <p14:creationId xmlns:p14="http://schemas.microsoft.com/office/powerpoint/2010/main" val="2443391981"/>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2061546"/>
            <a:ext cx="4171645" cy="3547684"/>
          </a:xfrm>
        </p:spPr>
        <p:txBody>
          <a:bodyPr>
            <a:normAutofit fontScale="92500" lnSpcReduction="10000"/>
          </a:bodyPr>
          <a:lstStyle/>
          <a:p>
            <a:r>
              <a:rPr lang="en-US" dirty="0"/>
              <a:t>"Do you see the story? Do you see anything? It seems to me I am trying to tell you </a:t>
            </a:r>
            <a:r>
              <a:rPr lang="en-US" dirty="0" smtClean="0"/>
              <a:t>a dream." </a:t>
            </a:r>
          </a:p>
          <a:p>
            <a:endParaRPr lang="en-US" dirty="0"/>
          </a:p>
          <a:p>
            <a:pPr algn="r"/>
            <a:r>
              <a:rPr lang="en-US" sz="5200" dirty="0" smtClean="0">
                <a:latin typeface="Jellyka, Saint-Andrew's Queen" pitchFamily="2" charset="0"/>
              </a:rPr>
              <a:t>Joseph Conrad </a:t>
            </a:r>
          </a:p>
          <a:p>
            <a:pPr algn="r"/>
            <a:r>
              <a:rPr lang="en-US" sz="3000" i="1" dirty="0">
                <a:latin typeface="Jellyka, Saint-Andrew's Queen" pitchFamily="2" charset="0"/>
              </a:rPr>
              <a:t>	</a:t>
            </a:r>
            <a:r>
              <a:rPr lang="en-US" sz="2200" i="1" dirty="0" smtClean="0"/>
              <a:t>(The Heart of Darkness)</a:t>
            </a:r>
            <a:endParaRPr lang="en-US" sz="2200" i="1" dirty="0"/>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p:txBody>
          <a:bodyPr/>
          <a:lstStyle/>
          <a:p>
            <a:r>
              <a:rPr lang="en-US" dirty="0" smtClean="0"/>
              <a:t>INTIMACY</a:t>
            </a:r>
            <a:endParaRPr lang="en-US" dirty="0"/>
          </a:p>
        </p:txBody>
      </p:sp>
      <p:pic>
        <p:nvPicPr>
          <p:cNvPr id="15363" name="Picture 3" descr="C:\Users\Amanda\AppData\Local\Microsoft\Windows\Temporary Internet Files\Content.IE5\NFC1DTWX\MP900443567[1].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4544708" y="1619357"/>
            <a:ext cx="4435522" cy="3778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0568684"/>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2061546"/>
            <a:ext cx="4403725" cy="3547684"/>
          </a:xfrm>
        </p:spPr>
        <p:txBody>
          <a:bodyPr>
            <a:normAutofit lnSpcReduction="10000"/>
          </a:bodyPr>
          <a:lstStyle/>
          <a:p>
            <a:r>
              <a:rPr lang="en-US" dirty="0" smtClean="0"/>
              <a:t>“…intimate </a:t>
            </a:r>
            <a:r>
              <a:rPr lang="en-US" dirty="0"/>
              <a:t>and immediate with no gulf between audience and </a:t>
            </a:r>
            <a:r>
              <a:rPr lang="en-US" dirty="0" smtClean="0"/>
              <a:t>action…”</a:t>
            </a:r>
          </a:p>
          <a:p>
            <a:endParaRPr lang="en-US" dirty="0"/>
          </a:p>
          <a:p>
            <a:pPr algn="r"/>
            <a:r>
              <a:rPr lang="en-US" sz="6000" dirty="0" smtClean="0">
                <a:latin typeface="Jellyka, Saint-Andrew's Queen" pitchFamily="2" charset="0"/>
              </a:rPr>
              <a:t>Ted Pappas</a:t>
            </a:r>
            <a:endParaRPr lang="en-US" sz="6000" dirty="0">
              <a:latin typeface="Jellyka, Saint-Andrew's Queen" pitchFamily="2" charset="0"/>
            </a:endParaRPr>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462845"/>
            <a:ext cx="8570912" cy="1008801"/>
          </a:xfrm>
        </p:spPr>
        <p:txBody>
          <a:bodyPr/>
          <a:lstStyle/>
          <a:p>
            <a:r>
              <a:rPr lang="en-US" sz="4800" dirty="0" smtClean="0"/>
              <a:t>YOU KNOW WHAT I KNOW</a:t>
            </a:r>
            <a:endParaRPr lang="en-US" sz="4800" dirty="0"/>
          </a:p>
        </p:txBody>
      </p:sp>
      <p:pic>
        <p:nvPicPr>
          <p:cNvPr id="15362" name="Picture 2" descr="C:\Users\Amanda\AppData\Local\Microsoft\Windows\Temporary Internet Files\Content.IE5\GYN1CJC7\MP900443195[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995082" y="1639892"/>
            <a:ext cx="3957850" cy="37236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04875890"/>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pic>
        <p:nvPicPr>
          <p:cNvPr id="16386"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858604" y="1648311"/>
            <a:ext cx="4203511" cy="36906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Text Placeholder 3"/>
          <p:cNvSpPr>
            <a:spLocks noGrp="1"/>
          </p:cNvSpPr>
          <p:nvPr>
            <p:ph type="body" sz="quarter" idx="15"/>
          </p:nvPr>
        </p:nvSpPr>
        <p:spPr>
          <a:xfrm>
            <a:off x="382588" y="510143"/>
            <a:ext cx="8570912" cy="1008801"/>
          </a:xfrm>
        </p:spPr>
        <p:txBody>
          <a:bodyPr/>
          <a:lstStyle/>
          <a:p>
            <a:r>
              <a:rPr lang="en-US" sz="6600" dirty="0" smtClean="0"/>
              <a:t>UNRELIABLE</a:t>
            </a:r>
            <a:endParaRPr lang="en-US" sz="6600" dirty="0"/>
          </a:p>
        </p:txBody>
      </p:sp>
      <p:sp>
        <p:nvSpPr>
          <p:cNvPr id="2" name="Text Placeholder 1"/>
          <p:cNvSpPr>
            <a:spLocks noGrp="1"/>
          </p:cNvSpPr>
          <p:nvPr>
            <p:ph type="body" sz="quarter" idx="13"/>
          </p:nvPr>
        </p:nvSpPr>
        <p:spPr>
          <a:xfrm>
            <a:off x="332119" y="2061546"/>
            <a:ext cx="4403725" cy="3547684"/>
          </a:xfrm>
        </p:spPr>
        <p:txBody>
          <a:bodyPr>
            <a:normAutofit/>
          </a:bodyPr>
          <a:lstStyle/>
          <a:p>
            <a:r>
              <a:rPr lang="en-US" dirty="0"/>
              <a:t>“My sources are unreliable, but their information is fascinating”</a:t>
            </a:r>
          </a:p>
          <a:p>
            <a:pPr algn="r"/>
            <a:r>
              <a:rPr lang="en-US" sz="4400" dirty="0" smtClean="0">
                <a:latin typeface="Jellyka, Saint-Andrew's Queen" pitchFamily="2" charset="0"/>
              </a:rPr>
              <a:t>Ashleigh Brilliant</a:t>
            </a:r>
            <a:endParaRPr lang="en-US" sz="4400" dirty="0">
              <a:latin typeface="Jellyka, Saint-Andrew's Queen" pitchFamily="2" charset="0"/>
            </a:endParaRPr>
          </a:p>
        </p:txBody>
      </p:sp>
    </p:spTree>
    <p:extLst>
      <p:ext uri="{BB962C8B-B14F-4D97-AF65-F5344CB8AC3E}">
        <p14:creationId xmlns:p14="http://schemas.microsoft.com/office/powerpoint/2010/main" val="2452725507"/>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3" name="Oval 2"/>
          <p:cNvSpPr/>
          <p:nvPr/>
        </p:nvSpPr>
        <p:spPr>
          <a:xfrm>
            <a:off x="762000" y="1946209"/>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p>
        </p:txBody>
      </p:sp>
      <p:sp>
        <p:nvSpPr>
          <p:cNvPr id="6" name="Oval 5"/>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3" name="TextBox 12"/>
          <p:cNvSpPr txBox="1"/>
          <p:nvPr/>
        </p:nvSpPr>
        <p:spPr>
          <a:xfrm>
            <a:off x="1157868" y="1592766"/>
            <a:ext cx="1219200" cy="2708434"/>
          </a:xfrm>
          <a:prstGeom prst="rect">
            <a:avLst/>
          </a:prstGeom>
          <a:noFill/>
        </p:spPr>
        <p:txBody>
          <a:bodyPr wrap="square" rtlCol="0">
            <a:spAutoFit/>
          </a:bodyPr>
          <a:lstStyle/>
          <a:p>
            <a:r>
              <a:rPr lang="en-US" sz="17000" b="1" dirty="0" smtClean="0">
                <a:solidFill>
                  <a:srgbClr val="65B131">
                    <a:alpha val="64000"/>
                  </a:srgbClr>
                </a:solidFill>
                <a:cs typeface="Arial" pitchFamily="34" charset="0"/>
              </a:rPr>
              <a:t>3</a:t>
            </a:r>
            <a:endParaRPr lang="en-US" sz="17000" b="1" dirty="0">
              <a:solidFill>
                <a:srgbClr val="65B131">
                  <a:alpha val="64000"/>
                </a:srgbClr>
              </a:solidFill>
              <a:cs typeface="Arial" pitchFamily="34" charset="0"/>
            </a:endParaRPr>
          </a:p>
        </p:txBody>
      </p:sp>
      <p:sp>
        <p:nvSpPr>
          <p:cNvPr id="8" name="Title 7"/>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Third </a:t>
            </a:r>
            <a:r>
              <a:rPr lang="en-US" sz="4000" b="0" cap="none" dirty="0" smtClean="0">
                <a:solidFill>
                  <a:prstClr val="black">
                    <a:lumMod val="50000"/>
                    <a:lumOff val="50000"/>
                  </a:prstClr>
                </a:solidFill>
                <a:ea typeface="+mn-ea"/>
                <a:cs typeface="+mn-cs"/>
              </a:rPr>
              <a:t>Person Point of View</a:t>
            </a:r>
            <a:endParaRPr lang="en-US" sz="2800" dirty="0"/>
          </a:p>
        </p:txBody>
      </p:sp>
      <p:sp>
        <p:nvSpPr>
          <p:cNvPr id="9" name="Text Placeholder 8"/>
          <p:cNvSpPr>
            <a:spLocks noGrp="1"/>
          </p:cNvSpPr>
          <p:nvPr>
            <p:ph type="body" idx="1"/>
          </p:nvPr>
        </p:nvSpPr>
        <p:spPr/>
        <p:txBody>
          <a:bodyPr vert="horz" lIns="91440" tIns="45720" rIns="91440" bIns="45720" rtlCol="0" anchor="b">
            <a:normAutofit/>
          </a:bodyPr>
          <a:lstStyle/>
          <a:p>
            <a:pPr>
              <a:spcBef>
                <a:spcPts val="0"/>
              </a:spcBef>
            </a:pPr>
            <a:r>
              <a:rPr lang="en-US" sz="1700" b="1" dirty="0" smtClean="0">
                <a:solidFill>
                  <a:prstClr val="black">
                    <a:lumMod val="75000"/>
                    <a:lumOff val="25000"/>
                  </a:prstClr>
                </a:solidFill>
              </a:rPr>
              <a:t>He said, She said, what?</a:t>
            </a:r>
            <a:endParaRPr lang="en-US" sz="1700" b="1" dirty="0">
              <a:solidFill>
                <a:prstClr val="black">
                  <a:lumMod val="75000"/>
                  <a:lumOff val="2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09600" y="381000"/>
            <a:ext cx="7924800" cy="707886"/>
          </a:xfrm>
          <a:prstGeom prst="rect">
            <a:avLst/>
          </a:prstGeom>
          <a:noFill/>
        </p:spPr>
        <p:txBody>
          <a:bodyPr wrap="square" rtlCol="0">
            <a:normAutofit/>
          </a:bodyPr>
          <a:lstStyle/>
          <a:p>
            <a:r>
              <a:rPr lang="en-US" sz="4000" b="1" dirty="0" smtClean="0">
                <a:solidFill>
                  <a:schemeClr val="tx1">
                    <a:lumMod val="85000"/>
                    <a:lumOff val="15000"/>
                  </a:schemeClr>
                </a:solidFill>
                <a:latin typeface="+mj-lt"/>
              </a:rPr>
              <a:t>Enhancing</a:t>
            </a:r>
            <a:r>
              <a:rPr lang="en-US" sz="4000" dirty="0" smtClean="0">
                <a:latin typeface="+mj-lt"/>
              </a:rPr>
              <a:t> </a:t>
            </a:r>
            <a:r>
              <a:rPr lang="en-US" sz="4000" dirty="0">
                <a:solidFill>
                  <a:schemeClr val="tx1">
                    <a:lumMod val="50000"/>
                    <a:lumOff val="50000"/>
                  </a:schemeClr>
                </a:solidFill>
                <a:latin typeface="+mj-lt"/>
              </a:rPr>
              <a:t>Y</a:t>
            </a:r>
            <a:r>
              <a:rPr lang="en-US" sz="4000" dirty="0" smtClean="0">
                <a:solidFill>
                  <a:schemeClr val="tx1">
                    <a:lumMod val="50000"/>
                    <a:lumOff val="50000"/>
                  </a:schemeClr>
                </a:solidFill>
                <a:latin typeface="+mj-lt"/>
              </a:rPr>
              <a:t>our </a:t>
            </a:r>
            <a:r>
              <a:rPr lang="en-US" sz="4000" dirty="0" smtClean="0">
                <a:solidFill>
                  <a:schemeClr val="tx1">
                    <a:lumMod val="50000"/>
                    <a:lumOff val="50000"/>
                  </a:schemeClr>
                </a:solidFill>
                <a:latin typeface="+mj-lt"/>
                <a:cs typeface="Arial" pitchFamily="34" charset="0"/>
              </a:rPr>
              <a:t>Understanding</a:t>
            </a:r>
            <a:endParaRPr lang="en-US" sz="4000" dirty="0">
              <a:solidFill>
                <a:schemeClr val="tx1">
                  <a:lumMod val="50000"/>
                  <a:lumOff val="50000"/>
                </a:schemeClr>
              </a:solidFill>
              <a:latin typeface="+mj-lt"/>
              <a:cs typeface="Arial" pitchFamily="34" charset="0"/>
            </a:endParaRPr>
          </a:p>
        </p:txBody>
      </p:sp>
      <p:cxnSp>
        <p:nvCxnSpPr>
          <p:cNvPr id="10" name="Straight Connector 9"/>
          <p:cNvCxnSpPr/>
          <p:nvPr/>
        </p:nvCxnSpPr>
        <p:spPr>
          <a:xfrm>
            <a:off x="1905000" y="2936809"/>
            <a:ext cx="5257800" cy="1588"/>
          </a:xfrm>
          <a:prstGeom prst="line">
            <a:avLst/>
          </a:prstGeom>
          <a:ln w="47625">
            <a:solidFill>
              <a:srgbClr val="E4E4E4"/>
            </a:solidFill>
          </a:ln>
          <a:effectLst/>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750711" y="5127978"/>
            <a:ext cx="7973935" cy="400110"/>
          </a:xfrm>
          <a:prstGeom prst="rect">
            <a:avLst/>
          </a:prstGeom>
          <a:noFill/>
        </p:spPr>
        <p:txBody>
          <a:bodyPr wrap="none" rtlCol="0">
            <a:normAutofit/>
          </a:bodyPr>
          <a:lstStyle/>
          <a:p>
            <a:pPr algn="r"/>
            <a:r>
              <a:rPr lang="en-US" sz="2000" b="1" dirty="0" smtClean="0">
                <a:solidFill>
                  <a:schemeClr val="tx1">
                    <a:lumMod val="75000"/>
                    <a:lumOff val="25000"/>
                  </a:schemeClr>
                </a:solidFill>
              </a:rPr>
              <a:t>Who’s telling this story anyway? </a:t>
            </a:r>
            <a:endParaRPr lang="en-US" sz="2000" b="1" dirty="0">
              <a:solidFill>
                <a:schemeClr val="tx1">
                  <a:lumMod val="75000"/>
                  <a:lumOff val="25000"/>
                </a:schemeClr>
              </a:solidFill>
            </a:endParaRPr>
          </a:p>
        </p:txBody>
      </p:sp>
      <p:sp>
        <p:nvSpPr>
          <p:cNvPr id="12" name="Rectangle 11"/>
          <p:cNvSpPr/>
          <p:nvPr/>
        </p:nvSpPr>
        <p:spPr>
          <a:xfrm>
            <a:off x="8686800" y="5284486"/>
            <a:ext cx="457200" cy="96672"/>
          </a:xfrm>
          <a:prstGeom prst="rect">
            <a:avLst/>
          </a:prstGeom>
          <a:solidFill>
            <a:srgbClr val="FF66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srgbClr val="FF6600"/>
                </a:solidFill>
              </a:rPr>
              <a:t>           </a:t>
            </a:r>
            <a:endParaRPr lang="en-US" dirty="0">
              <a:solidFill>
                <a:srgbClr val="FF6600"/>
              </a:solidFill>
            </a:endParaRPr>
          </a:p>
        </p:txBody>
      </p:sp>
      <p:grpSp>
        <p:nvGrpSpPr>
          <p:cNvPr id="3" name="Group 2"/>
          <p:cNvGrpSpPr/>
          <p:nvPr/>
        </p:nvGrpSpPr>
        <p:grpSpPr>
          <a:xfrm>
            <a:off x="762000" y="1557456"/>
            <a:ext cx="2057400" cy="2708434"/>
            <a:chOff x="762000" y="1557456"/>
            <a:chExt cx="2057400" cy="2708434"/>
          </a:xfrm>
        </p:grpSpPr>
        <p:sp>
          <p:nvSpPr>
            <p:cNvPr id="6" name="Oval 5"/>
            <p:cNvSpPr/>
            <p:nvPr/>
          </p:nvSpPr>
          <p:spPr>
            <a:xfrm>
              <a:off x="762000" y="1946209"/>
              <a:ext cx="2057400" cy="2057400"/>
            </a:xfrm>
            <a:prstGeom prst="ellipse">
              <a:avLst/>
            </a:prstGeom>
            <a:gradFill flip="none" rotWithShape="1">
              <a:gsLst>
                <a:gs pos="0">
                  <a:srgbClr val="F39C29"/>
                </a:gs>
                <a:gs pos="50000">
                  <a:srgbClr val="F7931D"/>
                </a:gs>
                <a:gs pos="100000">
                  <a:srgbClr val="FF6600"/>
                </a:gs>
              </a:gsLst>
              <a:path path="circle">
                <a:fillToRect l="50000" t="50000" r="50000" b="50000"/>
              </a:path>
              <a:tileRect/>
            </a:gradFill>
            <a:ln w="8255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4" name="TextBox 13"/>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latin typeface="+mj-lt"/>
                  <a:cs typeface="Arial" pitchFamily="34" charset="0"/>
                </a:rPr>
                <a:t>1</a:t>
              </a:r>
              <a:endParaRPr lang="en-US" sz="17000" b="1" dirty="0">
                <a:solidFill>
                  <a:srgbClr val="F26200">
                    <a:alpha val="40000"/>
                  </a:srgbClr>
                </a:solidFill>
                <a:latin typeface="+mj-lt"/>
                <a:cs typeface="Arial" pitchFamily="34" charset="0"/>
              </a:endParaRPr>
            </a:p>
          </p:txBody>
        </p:sp>
        <p:sp>
          <p:nvSpPr>
            <p:cNvPr id="13" name="TextBox 12"/>
            <p:cNvSpPr txBox="1"/>
            <p:nvPr/>
          </p:nvSpPr>
          <p:spPr>
            <a:xfrm>
              <a:off x="823416" y="2666898"/>
              <a:ext cx="1931160" cy="683264"/>
            </a:xfrm>
            <a:prstGeom prst="rect">
              <a:avLst/>
            </a:prstGeom>
            <a:noFill/>
          </p:spPr>
          <p:txBody>
            <a:bodyPr wrap="square" rtlCol="0">
              <a:normAutofit/>
            </a:bodyPr>
            <a:lstStyle/>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Telling</a:t>
              </a:r>
            </a:p>
            <a:p>
              <a:pPr algn="ctr">
                <a:lnSpc>
                  <a:spcPct val="80000"/>
                </a:lnSpc>
              </a:pPr>
              <a:r>
                <a:rPr lang="en-US" sz="2400" b="1" spc="60" dirty="0" smtClean="0">
                  <a:solidFill>
                    <a:schemeClr val="bg1"/>
                  </a:solidFill>
                  <a:effectLst>
                    <a:outerShdw blurRad="50800" dist="25400" dir="5400000" algn="t" rotWithShape="0">
                      <a:prstClr val="black">
                        <a:alpha val="15000"/>
                      </a:prstClr>
                    </a:outerShdw>
                  </a:effectLst>
                </a:rPr>
                <a:t>the Story</a:t>
              </a:r>
              <a:endParaRPr lang="en-US" sz="2400" b="1" dirty="0">
                <a:solidFill>
                  <a:schemeClr val="bg1"/>
                </a:solidFill>
                <a:effectLst>
                  <a:outerShdw blurRad="50800" dist="25400" dir="5400000" algn="t" rotWithShape="0">
                    <a:prstClr val="black">
                      <a:alpha val="15000"/>
                    </a:prstClr>
                  </a:outerShdw>
                </a:effectLst>
              </a:endParaRPr>
            </a:p>
          </p:txBody>
        </p:sp>
        <p:sp>
          <p:nvSpPr>
            <p:cNvPr id="19" name="Oval 18"/>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grpSp>
        <p:nvGrpSpPr>
          <p:cNvPr id="7" name="Group 6"/>
          <p:cNvGrpSpPr/>
          <p:nvPr/>
        </p:nvGrpSpPr>
        <p:grpSpPr>
          <a:xfrm>
            <a:off x="3543300" y="1591943"/>
            <a:ext cx="2057400" cy="2708434"/>
            <a:chOff x="3543300" y="1591943"/>
            <a:chExt cx="2057400" cy="2708434"/>
          </a:xfrm>
        </p:grpSpPr>
        <p:sp>
          <p:nvSpPr>
            <p:cNvPr id="4" name="Oval 3"/>
            <p:cNvSpPr/>
            <p:nvPr/>
          </p:nvSpPr>
          <p:spPr>
            <a:xfrm>
              <a:off x="35433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5" name="TextBox 14"/>
            <p:cNvSpPr txBox="1"/>
            <p:nvPr/>
          </p:nvSpPr>
          <p:spPr>
            <a:xfrm>
              <a:off x="3933968" y="1591943"/>
              <a:ext cx="1219200" cy="2708434"/>
            </a:xfrm>
            <a:prstGeom prst="rect">
              <a:avLst/>
            </a:prstGeom>
            <a:noFill/>
          </p:spPr>
          <p:txBody>
            <a:bodyPr wrap="square" rtlCol="0">
              <a:spAutoFit/>
            </a:bodyPr>
            <a:lstStyle/>
            <a:p>
              <a:r>
                <a:rPr lang="en-US" sz="17000" b="1" dirty="0" smtClean="0">
                  <a:solidFill>
                    <a:srgbClr val="2A7A9E">
                      <a:alpha val="40000"/>
                    </a:srgbClr>
                  </a:solidFill>
                  <a:latin typeface="+mj-lt"/>
                  <a:cs typeface="Arial" pitchFamily="34" charset="0"/>
                </a:rPr>
                <a:t>2</a:t>
              </a:r>
              <a:endParaRPr lang="en-US" sz="17000" b="1" dirty="0">
                <a:solidFill>
                  <a:srgbClr val="2A7A9E">
                    <a:alpha val="40000"/>
                  </a:srgbClr>
                </a:solidFill>
                <a:latin typeface="+mj-lt"/>
                <a:cs typeface="Arial" pitchFamily="34" charset="0"/>
              </a:endParaRPr>
            </a:p>
          </p:txBody>
        </p:sp>
        <p:sp>
          <p:nvSpPr>
            <p:cNvPr id="16" name="TextBox 15"/>
            <p:cNvSpPr txBox="1"/>
            <p:nvPr/>
          </p:nvSpPr>
          <p:spPr>
            <a:xfrm>
              <a:off x="3601872" y="2701385"/>
              <a:ext cx="1931160" cy="665695"/>
            </a:xfrm>
            <a:prstGeom prst="rect">
              <a:avLst/>
            </a:prstGeom>
            <a:noFill/>
          </p:spPr>
          <p:txBody>
            <a:bodyPr wrap="square" rtlCol="0">
              <a:normAutofit/>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I Spy</a:t>
              </a:r>
            </a:p>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1</a:t>
              </a:r>
              <a:r>
                <a:rPr lang="en-US" sz="2300" b="1" spc="60" baseline="30000" dirty="0" smtClean="0">
                  <a:solidFill>
                    <a:schemeClr val="bg1"/>
                  </a:solidFill>
                  <a:effectLst>
                    <a:outerShdw blurRad="50800" dist="25400" dir="5400000" algn="t" rotWithShape="0">
                      <a:prstClr val="black">
                        <a:alpha val="15000"/>
                      </a:prstClr>
                    </a:outerShdw>
                  </a:effectLst>
                </a:rPr>
                <a:t>st</a:t>
              </a:r>
              <a:r>
                <a:rPr lang="en-US" sz="2300" b="1" spc="60" dirty="0" smtClean="0">
                  <a:solidFill>
                    <a:schemeClr val="bg1"/>
                  </a:solidFill>
                  <a:effectLst>
                    <a:outerShdw blurRad="50800" dist="25400" dir="5400000" algn="t" rotWithShape="0">
                      <a:prstClr val="black">
                        <a:alpha val="15000"/>
                      </a:prstClr>
                    </a:outerShdw>
                  </a:effectLst>
                </a:rPr>
                <a:t> Person</a:t>
              </a:r>
              <a:endParaRPr lang="en-US" sz="2300" b="1" dirty="0">
                <a:solidFill>
                  <a:schemeClr val="bg1"/>
                </a:solidFill>
                <a:effectLst>
                  <a:outerShdw blurRad="50800" dist="25400" dir="5400000" algn="t" rotWithShape="0">
                    <a:prstClr val="black">
                      <a:alpha val="15000"/>
                    </a:prstClr>
                  </a:outerShdw>
                </a:effectLst>
              </a:endParaRPr>
            </a:p>
          </p:txBody>
        </p:sp>
        <p:sp>
          <p:nvSpPr>
            <p:cNvPr id="20" name="Oval 19"/>
            <p:cNvSpPr/>
            <p:nvPr/>
          </p:nvSpPr>
          <p:spPr>
            <a:xfrm>
              <a:off x="3782124" y="198863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grpSp>
        <p:nvGrpSpPr>
          <p:cNvPr id="23" name="Group 22"/>
          <p:cNvGrpSpPr/>
          <p:nvPr/>
        </p:nvGrpSpPr>
        <p:grpSpPr>
          <a:xfrm>
            <a:off x="6324600" y="1587511"/>
            <a:ext cx="2057400" cy="2708434"/>
            <a:chOff x="6324600" y="1587511"/>
            <a:chExt cx="2057400" cy="2708434"/>
          </a:xfrm>
        </p:grpSpPr>
        <p:sp>
          <p:nvSpPr>
            <p:cNvPr id="5" name="Oval 4"/>
            <p:cNvSpPr/>
            <p:nvPr/>
          </p:nvSpPr>
          <p:spPr>
            <a:xfrm>
              <a:off x="6324600" y="1953643"/>
              <a:ext cx="2057400" cy="2057400"/>
            </a:xfrm>
            <a:prstGeom prst="ellipse">
              <a:avLst/>
            </a:prstGeom>
            <a:gradFill flip="none" rotWithShape="1">
              <a:gsLst>
                <a:gs pos="5000">
                  <a:srgbClr val="84D830"/>
                </a:gs>
                <a:gs pos="48000">
                  <a:srgbClr val="7BCF27"/>
                </a:gs>
                <a:gs pos="100000">
                  <a:srgbClr val="56901C"/>
                </a:gs>
              </a:gsLst>
              <a:path path="circle">
                <a:fillToRect l="50000" t="50000" r="50000" b="50000"/>
              </a:path>
              <a:tileRect/>
            </a:gradFill>
            <a:ln w="50800">
              <a:noFill/>
            </a:ln>
            <a:effectLst>
              <a:outerShdw blurRad="1524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sp>
          <p:nvSpPr>
            <p:cNvPr id="17" name="TextBox 16"/>
            <p:cNvSpPr txBox="1"/>
            <p:nvPr/>
          </p:nvSpPr>
          <p:spPr>
            <a:xfrm>
              <a:off x="6721604" y="1587511"/>
              <a:ext cx="1219200" cy="2708434"/>
            </a:xfrm>
            <a:prstGeom prst="rect">
              <a:avLst/>
            </a:prstGeom>
            <a:noFill/>
          </p:spPr>
          <p:txBody>
            <a:bodyPr wrap="square" rtlCol="0">
              <a:spAutoFit/>
            </a:bodyPr>
            <a:lstStyle/>
            <a:p>
              <a:r>
                <a:rPr lang="en-US" sz="17000" b="1" dirty="0" smtClean="0">
                  <a:solidFill>
                    <a:srgbClr val="65B131">
                      <a:alpha val="64000"/>
                    </a:srgbClr>
                  </a:solidFill>
                  <a:latin typeface="+mj-lt"/>
                  <a:cs typeface="Arial" pitchFamily="34" charset="0"/>
                </a:rPr>
                <a:t>3</a:t>
              </a:r>
              <a:endParaRPr lang="en-US" sz="17000" b="1" dirty="0">
                <a:solidFill>
                  <a:srgbClr val="65B131">
                    <a:alpha val="64000"/>
                  </a:srgbClr>
                </a:solidFill>
                <a:latin typeface="+mj-lt"/>
                <a:cs typeface="Arial" pitchFamily="34" charset="0"/>
              </a:endParaRPr>
            </a:p>
          </p:txBody>
        </p:sp>
        <p:sp>
          <p:nvSpPr>
            <p:cNvPr id="18" name="TextBox 17"/>
            <p:cNvSpPr txBox="1"/>
            <p:nvPr/>
          </p:nvSpPr>
          <p:spPr>
            <a:xfrm>
              <a:off x="6411810" y="2674651"/>
              <a:ext cx="1931160" cy="888356"/>
            </a:xfrm>
            <a:prstGeom prst="rect">
              <a:avLst/>
            </a:prstGeom>
            <a:noFill/>
          </p:spPr>
          <p:txBody>
            <a:bodyPr wrap="square" rtlCol="0">
              <a:normAutofit lnSpcReduction="10000"/>
            </a:bodyPr>
            <a:lstStyle/>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He said,</a:t>
              </a:r>
            </a:p>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She said</a:t>
              </a:r>
            </a:p>
            <a:p>
              <a:pPr algn="ctr">
                <a:lnSpc>
                  <a:spcPct val="80000"/>
                </a:lnSpc>
              </a:pPr>
              <a:r>
                <a:rPr lang="en-US" sz="2300" b="1" spc="60" dirty="0" smtClean="0">
                  <a:solidFill>
                    <a:schemeClr val="bg1"/>
                  </a:solidFill>
                  <a:effectLst>
                    <a:outerShdw blurRad="50800" dist="25400" dir="5400000" algn="t" rotWithShape="0">
                      <a:prstClr val="black">
                        <a:alpha val="15000"/>
                      </a:prstClr>
                    </a:outerShdw>
                  </a:effectLst>
                </a:rPr>
                <a:t>3</a:t>
              </a:r>
              <a:r>
                <a:rPr lang="en-US" sz="2300" b="1" spc="60" baseline="30000" dirty="0" smtClean="0">
                  <a:solidFill>
                    <a:schemeClr val="bg1"/>
                  </a:solidFill>
                  <a:effectLst>
                    <a:outerShdw blurRad="50800" dist="25400" dir="5400000" algn="t" rotWithShape="0">
                      <a:prstClr val="black">
                        <a:alpha val="15000"/>
                      </a:prstClr>
                    </a:outerShdw>
                  </a:effectLst>
                </a:rPr>
                <a:t>rd</a:t>
              </a:r>
              <a:r>
                <a:rPr lang="en-US" sz="2300" b="1" spc="60" dirty="0" smtClean="0">
                  <a:solidFill>
                    <a:schemeClr val="bg1"/>
                  </a:solidFill>
                  <a:effectLst>
                    <a:outerShdw blurRad="50800" dist="25400" dir="5400000" algn="t" rotWithShape="0">
                      <a:prstClr val="black">
                        <a:alpha val="15000"/>
                      </a:prstClr>
                    </a:outerShdw>
                  </a:effectLst>
                </a:rPr>
                <a:t> Person</a:t>
              </a:r>
              <a:endParaRPr lang="en-US" sz="2300" b="1" dirty="0">
                <a:solidFill>
                  <a:schemeClr val="bg1"/>
                </a:solidFill>
                <a:effectLst>
                  <a:outerShdw blurRad="50800" dist="25400" dir="5400000" algn="t" rotWithShape="0">
                    <a:prstClr val="black">
                      <a:alpha val="15000"/>
                    </a:prstClr>
                  </a:outerShdw>
                </a:effectLst>
              </a:endParaRPr>
            </a:p>
          </p:txBody>
        </p:sp>
        <p:sp>
          <p:nvSpPr>
            <p:cNvPr id="21" name="Oval 20"/>
            <p:cNvSpPr/>
            <p:nvPr/>
          </p:nvSpPr>
          <p:spPr>
            <a:xfrm>
              <a:off x="6569928" y="2005362"/>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       </a:t>
              </a:r>
              <a:endParaRPr lang="en-US" dirty="0"/>
            </a:p>
          </p:txBody>
        </p:sp>
      </p:gr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3313" y="2991600"/>
            <a:ext cx="2429303" cy="1143000"/>
          </a:xfrm>
        </p:spPr>
        <p:txBody>
          <a:bodyPr>
            <a:noAutofit/>
          </a:bodyPr>
          <a:lstStyle/>
          <a:p>
            <a:r>
              <a:rPr lang="en-US" sz="25000" dirty="0" smtClean="0">
                <a:latin typeface="Jellyka, Saint-Andrew's Queen" pitchFamily="2" charset="0"/>
              </a:rPr>
              <a:t>he</a:t>
            </a:r>
            <a:endParaRPr lang="en-US" sz="25000" dirty="0">
              <a:latin typeface="Jellyka, Saint-Andrew's Queen" pitchFamily="2" charset="0"/>
            </a:endParaRPr>
          </a:p>
        </p:txBody>
      </p:sp>
    </p:spTree>
    <p:extLst>
      <p:ext uri="{BB962C8B-B14F-4D97-AF65-F5344CB8AC3E}">
        <p14:creationId xmlns:p14="http://schemas.microsoft.com/office/powerpoint/2010/main" val="1882394596"/>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3313" y="2991600"/>
            <a:ext cx="2429303" cy="1143000"/>
          </a:xfrm>
        </p:spPr>
        <p:txBody>
          <a:bodyPr>
            <a:noAutofit/>
          </a:bodyPr>
          <a:lstStyle/>
          <a:p>
            <a:r>
              <a:rPr lang="en-US" sz="25000" dirty="0" smtClean="0">
                <a:latin typeface="Jellyka, Saint-Andrew's Queen" pitchFamily="2" charset="0"/>
              </a:rPr>
              <a:t>he</a:t>
            </a:r>
            <a:endParaRPr lang="en-US" sz="25000" dirty="0">
              <a:latin typeface="Jellyka, Saint-Andrew's Queen" pitchFamily="2" charset="0"/>
            </a:endParaRPr>
          </a:p>
        </p:txBody>
      </p:sp>
      <p:sp>
        <p:nvSpPr>
          <p:cNvPr id="3" name="Title 1"/>
          <p:cNvSpPr txBox="1">
            <a:spLocks/>
          </p:cNvSpPr>
          <p:nvPr/>
        </p:nvSpPr>
        <p:spPr>
          <a:xfrm>
            <a:off x="1599056" y="3048464"/>
            <a:ext cx="2429303"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sz="25000" dirty="0" smtClean="0">
                <a:latin typeface="Jellyka, Saint-Andrew's Queen" pitchFamily="2" charset="0"/>
              </a:rPr>
              <a:t>s</a:t>
            </a:r>
            <a:endParaRPr lang="en-US" sz="25000" dirty="0">
              <a:latin typeface="Jellyka, Saint-Andrew's Queen" pitchFamily="2" charset="0"/>
            </a:endParaRPr>
          </a:p>
        </p:txBody>
      </p:sp>
    </p:spTree>
    <p:extLst>
      <p:ext uri="{BB962C8B-B14F-4D97-AF65-F5344CB8AC3E}">
        <p14:creationId xmlns:p14="http://schemas.microsoft.com/office/powerpoint/2010/main" val="2930845136"/>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893313" y="2991600"/>
            <a:ext cx="2429303" cy="1143000"/>
          </a:xfrm>
        </p:spPr>
        <p:txBody>
          <a:bodyPr>
            <a:noAutofit/>
          </a:bodyPr>
          <a:lstStyle/>
          <a:p>
            <a:r>
              <a:rPr lang="en-US" sz="25000" dirty="0" smtClean="0">
                <a:latin typeface="Jellyka, Saint-Andrew's Queen" pitchFamily="2" charset="0"/>
              </a:rPr>
              <a:t>he</a:t>
            </a:r>
            <a:endParaRPr lang="en-US" sz="25000" dirty="0">
              <a:latin typeface="Jellyka, Saint-Andrew's Queen" pitchFamily="2" charset="0"/>
            </a:endParaRPr>
          </a:p>
        </p:txBody>
      </p:sp>
      <p:sp>
        <p:nvSpPr>
          <p:cNvPr id="3" name="Title 1"/>
          <p:cNvSpPr txBox="1">
            <a:spLocks/>
          </p:cNvSpPr>
          <p:nvPr/>
        </p:nvSpPr>
        <p:spPr>
          <a:xfrm>
            <a:off x="2158624" y="3089408"/>
            <a:ext cx="2429303"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sz="25000" dirty="0" smtClean="0">
                <a:latin typeface="Jellyka, Saint-Andrew's Queen" pitchFamily="2" charset="0"/>
              </a:rPr>
              <a:t>t</a:t>
            </a:r>
            <a:endParaRPr lang="en-US" sz="25000" dirty="0">
              <a:latin typeface="Jellyka, Saint-Andrew's Queen" pitchFamily="2" charset="0"/>
            </a:endParaRPr>
          </a:p>
        </p:txBody>
      </p:sp>
      <p:sp>
        <p:nvSpPr>
          <p:cNvPr id="4" name="Title 1"/>
          <p:cNvSpPr txBox="1">
            <a:spLocks/>
          </p:cNvSpPr>
          <p:nvPr/>
        </p:nvSpPr>
        <p:spPr>
          <a:xfrm>
            <a:off x="5067864" y="2986372"/>
            <a:ext cx="2429303" cy="1143000"/>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sz="25000" dirty="0">
                <a:latin typeface="Jellyka, Saint-Andrew's Queen" pitchFamily="2" charset="0"/>
              </a:rPr>
              <a:t>y</a:t>
            </a:r>
          </a:p>
        </p:txBody>
      </p:sp>
    </p:spTree>
    <p:extLst>
      <p:ext uri="{BB962C8B-B14F-4D97-AF65-F5344CB8AC3E}">
        <p14:creationId xmlns:p14="http://schemas.microsoft.com/office/powerpoint/2010/main" val="264412827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14866" y="2893326"/>
            <a:ext cx="7132345" cy="2156346"/>
          </a:xfrm>
        </p:spPr>
        <p:txBody>
          <a:bodyPr>
            <a:noAutofit/>
          </a:bodyPr>
          <a:lstStyle/>
          <a:p>
            <a:r>
              <a:rPr lang="en-US" sz="2800" dirty="0"/>
              <a:t>“Consider the difference between the first and third person in poetry… It’s like the difference between </a:t>
            </a:r>
            <a:r>
              <a:rPr lang="en-US" sz="2800" b="1" dirty="0">
                <a:solidFill>
                  <a:srgbClr val="FFC000"/>
                </a:solidFill>
                <a:effectLst>
                  <a:outerShdw blurRad="38100" dist="38100" dir="2700000" algn="tl">
                    <a:srgbClr val="000000">
                      <a:alpha val="43137"/>
                    </a:srgbClr>
                  </a:outerShdw>
                </a:effectLst>
              </a:rPr>
              <a:t>looking at a person</a:t>
            </a:r>
            <a:r>
              <a:rPr lang="en-US" sz="2800" dirty="0"/>
              <a:t> and </a:t>
            </a:r>
            <a:r>
              <a:rPr lang="en-US" sz="2800" b="1" dirty="0">
                <a:solidFill>
                  <a:srgbClr val="FFC000"/>
                </a:solidFill>
                <a:effectLst>
                  <a:outerShdw blurRad="38100" dist="38100" dir="2700000" algn="tl">
                    <a:srgbClr val="000000">
                      <a:alpha val="43137"/>
                    </a:srgbClr>
                  </a:outerShdw>
                </a:effectLst>
              </a:rPr>
              <a:t>looking through their eyes</a:t>
            </a:r>
            <a:r>
              <a:rPr lang="en-US" sz="2800" dirty="0" smtClean="0"/>
              <a:t>.”</a:t>
            </a:r>
            <a:br>
              <a:rPr lang="en-US" sz="2800" dirty="0" smtClean="0"/>
            </a:br>
            <a:r>
              <a:rPr lang="en-US" sz="2800" dirty="0" smtClean="0"/>
              <a:t>				</a:t>
            </a:r>
            <a:r>
              <a:rPr lang="en-US" sz="3600" dirty="0" smtClean="0">
                <a:latin typeface="Jellyka, Saint-Andrew's Queen" pitchFamily="2" charset="0"/>
              </a:rPr>
              <a:t>Diana </a:t>
            </a:r>
            <a:r>
              <a:rPr lang="en-US" sz="3600" dirty="0">
                <a:latin typeface="Jellyka, Saint-Andrew's Queen" pitchFamily="2" charset="0"/>
              </a:rPr>
              <a:t>Abu-</a:t>
            </a:r>
            <a:r>
              <a:rPr lang="en-US" sz="3600" dirty="0" err="1">
                <a:latin typeface="Jellyka, Saint-Andrew's Queen" pitchFamily="2" charset="0"/>
              </a:rPr>
              <a:t>Jaber</a:t>
            </a:r>
            <a:endParaRPr lang="en-US" sz="3600" dirty="0">
              <a:latin typeface="Jellyka, Saint-Andrew's Queen" pitchFamily="2" charset="0"/>
            </a:endParaRPr>
          </a:p>
        </p:txBody>
      </p:sp>
      <p:sp>
        <p:nvSpPr>
          <p:cNvPr id="3" name="Text Placeholder 2"/>
          <p:cNvSpPr>
            <a:spLocks noGrp="1"/>
          </p:cNvSpPr>
          <p:nvPr>
            <p:ph type="body" sz="quarter" idx="14"/>
          </p:nvPr>
        </p:nvSpPr>
        <p:spPr/>
        <p:txBody>
          <a:bodyPr/>
          <a:lstStyle/>
          <a:p>
            <a:r>
              <a:rPr lang="en-US" dirty="0" smtClean="0"/>
              <a:t>It makes all the difference</a:t>
            </a:r>
            <a:endParaRPr lang="en-US" dirty="0"/>
          </a:p>
        </p:txBody>
      </p:sp>
    </p:spTree>
    <p:extLst>
      <p:ext uri="{BB962C8B-B14F-4D97-AF65-F5344CB8AC3E}">
        <p14:creationId xmlns:p14="http://schemas.microsoft.com/office/powerpoint/2010/main" val="1223531063"/>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2" name="Rectangle 21"/>
          <p:cNvSpPr/>
          <p:nvPr/>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276924" y="1956378"/>
            <a:ext cx="4676076" cy="3512820"/>
          </a:xfrm>
          <a:prstGeom prst="rect">
            <a:avLst/>
          </a:prstGeom>
          <a:noFill/>
        </p:spPr>
        <p:txBody>
          <a:bodyPr wrap="square" lIns="91440" rtlCol="0">
            <a:normAutofit fontScale="92500"/>
          </a:bodyPr>
          <a:lstStyle/>
          <a:p>
            <a:r>
              <a:rPr lang="en-US" sz="3200" dirty="0"/>
              <a:t>The main advantage of the omniscient approach is that it's the </a:t>
            </a:r>
            <a:r>
              <a:rPr lang="en-US" sz="3200" b="1" dirty="0">
                <a:solidFill>
                  <a:srgbClr val="FFC000"/>
                </a:solidFill>
                <a:effectLst>
                  <a:outerShdw blurRad="38100" dist="38100" dir="2700000" algn="tl">
                    <a:srgbClr val="000000">
                      <a:alpha val="43137"/>
                    </a:srgbClr>
                  </a:outerShdw>
                </a:effectLst>
              </a:rPr>
              <a:t>easiest to handle</a:t>
            </a:r>
            <a:r>
              <a:rPr lang="en-US" sz="3200" dirty="0"/>
              <a:t>. That's the major reason so many writers select it</a:t>
            </a:r>
            <a:r>
              <a:rPr lang="en-US" sz="3200" dirty="0" smtClean="0"/>
              <a:t>.</a:t>
            </a:r>
          </a:p>
          <a:p>
            <a:endParaRPr lang="en-US" sz="2800" b="1" i="1" dirty="0"/>
          </a:p>
          <a:p>
            <a:pPr algn="r"/>
            <a:r>
              <a:rPr lang="en-US" sz="5200" i="1" dirty="0" smtClean="0">
                <a:latin typeface="Jellyka, Saint-Andrew's Queen" pitchFamily="2" charset="0"/>
              </a:rPr>
              <a:t>Arthur Herzog</a:t>
            </a:r>
            <a:endParaRPr lang="en-US" sz="5200" i="1" dirty="0">
              <a:latin typeface="Jellyka, Saint-Andrew's Queen" pitchFamily="2" charset="0"/>
            </a:endParaRPr>
          </a:p>
        </p:txBody>
      </p:sp>
      <p:sp>
        <p:nvSpPr>
          <p:cNvPr id="24" name="TextBox 23"/>
          <p:cNvSpPr txBox="1"/>
          <p:nvPr/>
        </p:nvSpPr>
        <p:spPr>
          <a:xfrm>
            <a:off x="373566" y="672360"/>
            <a:ext cx="8313234" cy="846386"/>
          </a:xfrm>
          <a:prstGeom prst="rect">
            <a:avLst/>
          </a:prstGeom>
          <a:noFill/>
          <a:ln>
            <a:noFill/>
          </a:ln>
        </p:spPr>
        <p:txBody>
          <a:bodyPr wrap="square" tIns="0" bIns="0" rtlCol="0" anchor="b" anchorCtr="0">
            <a:normAutofit/>
          </a:bodyPr>
          <a:lstStyle/>
          <a:p>
            <a:r>
              <a:rPr lang="en-US" sz="5500" b="1" spc="-150" dirty="0" smtClean="0">
                <a:solidFill>
                  <a:prstClr val="white">
                    <a:lumMod val="85000"/>
                  </a:prstClr>
                </a:solidFill>
                <a:latin typeface="Arial" pitchFamily="34" charset="0"/>
                <a:cs typeface="Arial" pitchFamily="34" charset="0"/>
              </a:rPr>
              <a:t>OMNISCIENT</a:t>
            </a:r>
            <a:endParaRPr lang="en-US" sz="5500" b="1" spc="-150" dirty="0">
              <a:solidFill>
                <a:prstClr val="white">
                  <a:lumMod val="85000"/>
                </a:prstClr>
              </a:solidFill>
              <a:latin typeface="Arial" pitchFamily="34" charset="0"/>
              <a:cs typeface="Arial" pitchFamily="34" charset="0"/>
            </a:endParaRPr>
          </a:p>
        </p:txBody>
      </p:sp>
      <p:pic>
        <p:nvPicPr>
          <p:cNvPr id="9218" name="Picture 2" descr="C:\Users\Amanda\AppData\Local\Microsoft\Windows\Temporary Internet Files\Content.IE5\C242JYQU\MP910221031[1].jpg"/>
          <p:cNvPicPr>
            <a:picLocks noChangeAspect="1" noChangeArrowheads="1"/>
          </p:cNvPicPr>
          <p:nvPr/>
        </p:nvPicPr>
        <p:blipFill>
          <a:blip r:embed="rId4" cstate="email">
            <a:extLst>
              <a:ext uri="{28A0092B-C50C-407E-A947-70E740481C1C}">
                <a14:useLocalDpi xmlns:a14="http://schemas.microsoft.com/office/drawing/2010/main" val="0"/>
              </a:ext>
            </a:extLst>
          </a:blip>
          <a:srcRect/>
          <a:stretch>
            <a:fillRect/>
          </a:stretch>
        </p:blipFill>
        <p:spPr bwMode="auto">
          <a:xfrm>
            <a:off x="5275237" y="1476281"/>
            <a:ext cx="3667380" cy="340961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278" y="1760561"/>
            <a:ext cx="8985860" cy="33300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23435453"/>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0999" y="110363"/>
            <a:ext cx="7068015" cy="838200"/>
          </a:xfrm>
        </p:spPr>
        <p:txBody>
          <a:bodyPr>
            <a:normAutofit fontScale="90000"/>
          </a:bodyPr>
          <a:lstStyle/>
          <a:p>
            <a:r>
              <a:rPr lang="en-US" dirty="0" smtClean="0"/>
              <a:t>The </a:t>
            </a:r>
            <a:r>
              <a:rPr lang="en-US" sz="6000" dirty="0" smtClean="0">
                <a:latin typeface="Jellyka, Saint-Andrew's Queen" pitchFamily="2" charset="0"/>
              </a:rPr>
              <a:t>All-Knowing</a:t>
            </a:r>
            <a:r>
              <a:rPr lang="en-US" dirty="0" smtClean="0"/>
              <a:t> Narrator</a:t>
            </a:r>
            <a:endParaRPr lang="en-US" dirty="0"/>
          </a:p>
        </p:txBody>
      </p:sp>
      <p:sp>
        <p:nvSpPr>
          <p:cNvPr id="3" name="Content Placeholder 2"/>
          <p:cNvSpPr>
            <a:spLocks noGrp="1"/>
          </p:cNvSpPr>
          <p:nvPr>
            <p:ph sz="half" idx="1"/>
          </p:nvPr>
        </p:nvSpPr>
        <p:spPr>
          <a:xfrm>
            <a:off x="4353632" y="2770494"/>
            <a:ext cx="4585648" cy="3548417"/>
          </a:xfrm>
        </p:spPr>
        <p:txBody>
          <a:bodyPr>
            <a:noAutofit/>
          </a:bodyPr>
          <a:lstStyle/>
          <a:p>
            <a:pPr indent="342900">
              <a:lnSpc>
                <a:spcPct val="90000"/>
              </a:lnSpc>
              <a:buFontTx/>
              <a:buNone/>
            </a:pPr>
            <a:r>
              <a:rPr lang="en-US" sz="2400" dirty="0" smtClean="0">
                <a:solidFill>
                  <a:schemeClr val="tx1"/>
                </a:solidFill>
              </a:rPr>
              <a:t>The </a:t>
            </a:r>
            <a:r>
              <a:rPr lang="en-US" sz="2400" dirty="0">
                <a:solidFill>
                  <a:schemeClr val="tx1"/>
                </a:solidFill>
              </a:rPr>
              <a:t>old man was too quick for him.  He sprang to his feet and leaped to the top of a large rock.  There he stood, grown suddenly tall, towering above them.  His hood and his grey rags were flung away.  His white garments shone.  He lifted up his staff, and </a:t>
            </a:r>
            <a:r>
              <a:rPr lang="en-US" sz="2400" dirty="0" err="1">
                <a:solidFill>
                  <a:schemeClr val="tx1"/>
                </a:solidFill>
              </a:rPr>
              <a:t>Gimli’s</a:t>
            </a:r>
            <a:r>
              <a:rPr lang="en-US" sz="2400" dirty="0">
                <a:solidFill>
                  <a:schemeClr val="tx1"/>
                </a:solidFill>
              </a:rPr>
              <a:t> ax leaped from his grasp and fell ringing on the ground…</a:t>
            </a:r>
          </a:p>
          <a:p>
            <a:pPr algn="r">
              <a:lnSpc>
                <a:spcPct val="90000"/>
              </a:lnSpc>
              <a:buFontTx/>
              <a:buNone/>
            </a:pPr>
            <a:r>
              <a:rPr lang="en-US" sz="2400" dirty="0">
                <a:solidFill>
                  <a:schemeClr val="tx1"/>
                </a:solidFill>
              </a:rPr>
              <a:t>	</a:t>
            </a:r>
            <a:r>
              <a:rPr lang="en-US" sz="1800" i="1" dirty="0" smtClean="0">
                <a:solidFill>
                  <a:schemeClr val="tx1"/>
                </a:solidFill>
              </a:rPr>
              <a:t>The </a:t>
            </a:r>
            <a:r>
              <a:rPr lang="en-US" sz="1800" i="1" dirty="0">
                <a:solidFill>
                  <a:schemeClr val="tx1"/>
                </a:solidFill>
              </a:rPr>
              <a:t>Two </a:t>
            </a:r>
            <a:r>
              <a:rPr lang="en-US" sz="1800" i="1" dirty="0" smtClean="0">
                <a:solidFill>
                  <a:schemeClr val="tx1"/>
                </a:solidFill>
              </a:rPr>
              <a:t>Towers</a:t>
            </a:r>
            <a:r>
              <a:rPr lang="en-US" sz="1800" dirty="0">
                <a:solidFill>
                  <a:schemeClr val="tx1"/>
                </a:solidFill>
              </a:rPr>
              <a:t> </a:t>
            </a:r>
            <a:r>
              <a:rPr lang="en-US" sz="1800" dirty="0" smtClean="0">
                <a:solidFill>
                  <a:schemeClr val="tx1"/>
                </a:solidFill>
              </a:rPr>
              <a:t>by JRR </a:t>
            </a:r>
            <a:r>
              <a:rPr lang="en-US" sz="1800" dirty="0" err="1" smtClean="0">
                <a:solidFill>
                  <a:schemeClr val="tx1"/>
                </a:solidFill>
              </a:rPr>
              <a:t>Tolkein</a:t>
            </a:r>
            <a:endParaRPr lang="en-US" sz="1800" dirty="0">
              <a:solidFill>
                <a:schemeClr val="tx1"/>
              </a:solidFill>
            </a:endParaRPr>
          </a:p>
        </p:txBody>
      </p:sp>
      <p:pic>
        <p:nvPicPr>
          <p:cNvPr id="13314"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63776" y="2906974"/>
            <a:ext cx="4367283" cy="38355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63775" y="1069548"/>
            <a:ext cx="8666325" cy="1754326"/>
          </a:xfrm>
          <a:prstGeom prst="rect">
            <a:avLst/>
          </a:prstGeom>
        </p:spPr>
        <p:txBody>
          <a:bodyPr wrap="square">
            <a:spAutoFit/>
          </a:bodyPr>
          <a:lstStyle/>
          <a:p>
            <a:pPr indent="342900">
              <a:lnSpc>
                <a:spcPct val="90000"/>
              </a:lnSpc>
              <a:buFontTx/>
              <a:buNone/>
            </a:pPr>
            <a:r>
              <a:rPr lang="en-US" sz="2400" dirty="0"/>
              <a:t>Before long they saw the marching line approaching: the </a:t>
            </a:r>
            <a:r>
              <a:rPr lang="en-US" sz="2400" dirty="0" err="1"/>
              <a:t>Ents</a:t>
            </a:r>
            <a:r>
              <a:rPr lang="en-US" sz="2400" dirty="0"/>
              <a:t> were swinging along with great strides down the slope towards them.  </a:t>
            </a:r>
            <a:r>
              <a:rPr lang="en-US" sz="2400" dirty="0" err="1"/>
              <a:t>Treebeard</a:t>
            </a:r>
            <a:r>
              <a:rPr lang="en-US" sz="2400" dirty="0"/>
              <a:t> was at their head, and some fifty followers were behind him, two abreast, keeping step with their feet and beating time with their hands upon their flanks…</a:t>
            </a:r>
            <a:endParaRPr lang="en-US" sz="2400" dirty="0"/>
          </a:p>
        </p:txBody>
      </p:sp>
    </p:spTree>
    <p:extLst>
      <p:ext uri="{BB962C8B-B14F-4D97-AF65-F5344CB8AC3E}">
        <p14:creationId xmlns:p14="http://schemas.microsoft.com/office/powerpoint/2010/main" val="2564958632"/>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GOD-LIKE EFFECT</a:t>
            </a:r>
            <a:endParaRPr lang="en-US" dirty="0"/>
          </a:p>
        </p:txBody>
      </p:sp>
      <p:sp>
        <p:nvSpPr>
          <p:cNvPr id="3" name="Text Placeholder 2"/>
          <p:cNvSpPr>
            <a:spLocks noGrp="1"/>
          </p:cNvSpPr>
          <p:nvPr>
            <p:ph type="body" idx="1"/>
          </p:nvPr>
        </p:nvSpPr>
        <p:spPr/>
        <p:txBody>
          <a:bodyPr>
            <a:normAutofit/>
          </a:bodyPr>
          <a:lstStyle/>
          <a:p>
            <a:r>
              <a:rPr lang="en-US" sz="2400" i="1" dirty="0" smtClean="0"/>
              <a:t>How 3</a:t>
            </a:r>
            <a:r>
              <a:rPr lang="en-US" sz="2400" i="1" baseline="30000" dirty="0" smtClean="0"/>
              <a:t>rd</a:t>
            </a:r>
            <a:r>
              <a:rPr lang="en-US" sz="2400" i="1" dirty="0" smtClean="0"/>
              <a:t>  Person Omniscient Narratives Affect Us</a:t>
            </a:r>
            <a:endParaRPr lang="en-US" sz="2400" i="1" dirty="0"/>
          </a:p>
        </p:txBody>
      </p:sp>
    </p:spTree>
    <p:extLst>
      <p:ext uri="{BB962C8B-B14F-4D97-AF65-F5344CB8AC3E}">
        <p14:creationId xmlns:p14="http://schemas.microsoft.com/office/powerpoint/2010/main" val="3111530132"/>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2061546"/>
            <a:ext cx="4171645" cy="3547684"/>
          </a:xfrm>
        </p:spPr>
        <p:txBody>
          <a:bodyPr>
            <a:normAutofit/>
          </a:bodyPr>
          <a:lstStyle/>
          <a:p>
            <a:r>
              <a:rPr lang="en-US" dirty="0" smtClean="0"/>
              <a:t>“Writing </a:t>
            </a:r>
            <a:r>
              <a:rPr lang="en-US" dirty="0"/>
              <a:t>is a form of personal freedom</a:t>
            </a:r>
            <a:r>
              <a:rPr lang="en-US" dirty="0" smtClean="0"/>
              <a:t>.”</a:t>
            </a:r>
          </a:p>
          <a:p>
            <a:endParaRPr lang="en-US" dirty="0"/>
          </a:p>
          <a:p>
            <a:pPr algn="r"/>
            <a:r>
              <a:rPr lang="en-US" sz="5400" dirty="0" smtClean="0">
                <a:latin typeface="Jellyka, Saint-Andrew's Queen" pitchFamily="2" charset="0"/>
              </a:rPr>
              <a:t>Dan </a:t>
            </a:r>
            <a:r>
              <a:rPr lang="en-US" sz="5400" dirty="0" err="1" smtClean="0">
                <a:latin typeface="Jellyka, Saint-Andrew's Queen" pitchFamily="2" charset="0"/>
              </a:rPr>
              <a:t>Delillo</a:t>
            </a:r>
            <a:endParaRPr lang="en-US" sz="5400" dirty="0" smtClean="0">
              <a:latin typeface="Jellyka, Saint-Andrew's Queen" pitchFamily="2" charset="0"/>
            </a:endParaRPr>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p:txBody>
          <a:bodyPr/>
          <a:lstStyle/>
          <a:p>
            <a:r>
              <a:rPr lang="en-US" dirty="0" smtClean="0">
                <a:latin typeface="Arial" pitchFamily="34" charset="0"/>
                <a:cs typeface="Arial" pitchFamily="34" charset="0"/>
              </a:rPr>
              <a:t>FREEDOM</a:t>
            </a:r>
            <a:endParaRPr lang="en-US" dirty="0">
              <a:latin typeface="Arial" pitchFamily="34" charset="0"/>
              <a:cs typeface="Arial" pitchFamily="34" charset="0"/>
            </a:endParaRPr>
          </a:p>
        </p:txBody>
      </p:sp>
      <p:pic>
        <p:nvPicPr>
          <p:cNvPr id="17410"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4954138" y="1651377"/>
            <a:ext cx="3998793" cy="36848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84615943"/>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2061546"/>
            <a:ext cx="4403725" cy="3547684"/>
          </a:xfrm>
        </p:spPr>
        <p:txBody>
          <a:bodyPr>
            <a:normAutofit fontScale="92500" lnSpcReduction="20000"/>
          </a:bodyPr>
          <a:lstStyle/>
          <a:p>
            <a:r>
              <a:rPr lang="en-US" dirty="0"/>
              <a:t/>
            </a:r>
            <a:br>
              <a:rPr lang="en-US" dirty="0"/>
            </a:br>
            <a:endParaRPr lang="en-US" dirty="0"/>
          </a:p>
          <a:p>
            <a:r>
              <a:rPr lang="en-US" dirty="0"/>
              <a:t>"That which exists without my knowledge exists without my consent." </a:t>
            </a:r>
          </a:p>
          <a:p>
            <a:endParaRPr lang="en-US" dirty="0"/>
          </a:p>
          <a:p>
            <a:pPr algn="r"/>
            <a:r>
              <a:rPr lang="en-US" sz="5800" dirty="0" smtClean="0">
                <a:latin typeface="Jellyka, Saint-Andrew's Queen" pitchFamily="2" charset="0"/>
              </a:rPr>
              <a:t>Cormac McCarthy</a:t>
            </a:r>
            <a:endParaRPr lang="en-US" sz="5800" dirty="0">
              <a:latin typeface="Jellyka, Saint-Andrew's Queen" pitchFamily="2" charset="0"/>
            </a:endParaRPr>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494377"/>
            <a:ext cx="8570912" cy="1008801"/>
          </a:xfrm>
        </p:spPr>
        <p:txBody>
          <a:bodyPr/>
          <a:lstStyle/>
          <a:p>
            <a:r>
              <a:rPr lang="en-US" sz="5400" dirty="0" smtClean="0"/>
              <a:t>IN OUR HEADS</a:t>
            </a:r>
            <a:endParaRPr lang="en-US" sz="5400" dirty="0"/>
          </a:p>
        </p:txBody>
      </p:sp>
      <p:pic>
        <p:nvPicPr>
          <p:cNvPr id="18434"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021256" y="1637732"/>
            <a:ext cx="3890732" cy="3725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21941079"/>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Telling </a:t>
            </a:r>
            <a:r>
              <a:rPr lang="en-US" sz="4000" b="0" cap="none" dirty="0" smtClean="0">
                <a:solidFill>
                  <a:prstClr val="black">
                    <a:lumMod val="50000"/>
                    <a:lumOff val="50000"/>
                  </a:prstClr>
                </a:solidFill>
                <a:ea typeface="+mn-ea"/>
                <a:cs typeface="+mn-cs"/>
              </a:rPr>
              <a:t>The Story</a:t>
            </a:r>
            <a:endParaRPr lang="en-US" sz="2800" dirty="0"/>
          </a:p>
        </p:txBody>
      </p:sp>
      <p:sp>
        <p:nvSpPr>
          <p:cNvPr id="5" name="Text Placeholder 4"/>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What and Why</a:t>
            </a:r>
            <a:endParaRPr lang="en-US" sz="1700" b="1" dirty="0">
              <a:solidFill>
                <a:prstClr val="black">
                  <a:lumMod val="75000"/>
                  <a:lumOff val="25000"/>
                </a:prstClr>
              </a:solidFill>
            </a:endParaRPr>
          </a:p>
        </p:txBody>
      </p:sp>
      <p:sp>
        <p:nvSpPr>
          <p:cNvPr id="6" name="TextBox 5"/>
          <p:cNvSpPr txBox="1"/>
          <p:nvPr/>
        </p:nvSpPr>
        <p:spPr>
          <a:xfrm>
            <a:off x="1121392" y="1557456"/>
            <a:ext cx="1219200" cy="2708434"/>
          </a:xfrm>
          <a:prstGeom prst="rect">
            <a:avLst/>
          </a:prstGeom>
          <a:noFill/>
        </p:spPr>
        <p:txBody>
          <a:bodyPr wrap="square" rtlCol="0">
            <a:spAutoFit/>
          </a:bodyPr>
          <a:lstStyle/>
          <a:p>
            <a:r>
              <a:rPr lang="en-US" sz="17000" b="1" dirty="0" smtClean="0">
                <a:solidFill>
                  <a:srgbClr val="F26200">
                    <a:alpha val="40000"/>
                  </a:srgbClr>
                </a:solidFill>
                <a:cs typeface="Arial" pitchFamily="34" charset="0"/>
              </a:rPr>
              <a:t>1</a:t>
            </a:r>
            <a:endParaRPr lang="en-US" sz="17000" b="1" dirty="0">
              <a:solidFill>
                <a:srgbClr val="F26200">
                  <a:alpha val="40000"/>
                </a:srgbClr>
              </a:solidFill>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spd="slow" p14:dur="1700">
        <p14:gallery dir="l"/>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494377"/>
            <a:ext cx="8570912" cy="1008801"/>
          </a:xfrm>
        </p:spPr>
        <p:txBody>
          <a:bodyPr/>
          <a:lstStyle/>
          <a:p>
            <a:r>
              <a:rPr lang="en-US" sz="5400" dirty="0" smtClean="0"/>
              <a:t>UNCONSTRAINED</a:t>
            </a:r>
            <a:endParaRPr lang="en-US" sz="5400" dirty="0"/>
          </a:p>
        </p:txBody>
      </p:sp>
      <p:sp>
        <p:nvSpPr>
          <p:cNvPr id="2" name="Text Placeholder 1"/>
          <p:cNvSpPr>
            <a:spLocks noGrp="1"/>
          </p:cNvSpPr>
          <p:nvPr>
            <p:ph type="body" sz="quarter" idx="13"/>
          </p:nvPr>
        </p:nvSpPr>
        <p:spPr>
          <a:xfrm>
            <a:off x="332119" y="2442949"/>
            <a:ext cx="4403725" cy="3166281"/>
          </a:xfrm>
        </p:spPr>
        <p:txBody>
          <a:bodyPr>
            <a:normAutofit/>
          </a:bodyPr>
          <a:lstStyle/>
          <a:p>
            <a:r>
              <a:rPr lang="en-US" dirty="0"/>
              <a:t>"Time is an illusion." </a:t>
            </a:r>
            <a:br>
              <a:rPr lang="en-US" dirty="0"/>
            </a:br>
            <a:endParaRPr lang="en-US" dirty="0" smtClean="0"/>
          </a:p>
          <a:p>
            <a:pPr algn="r"/>
            <a:r>
              <a:rPr lang="en-US" sz="5400" dirty="0" smtClean="0">
                <a:latin typeface="Jellyka, Saint-Andrew's Queen" pitchFamily="2" charset="0"/>
              </a:rPr>
              <a:t>Albert Einstein</a:t>
            </a:r>
            <a:endParaRPr lang="en-US" sz="5400" dirty="0">
              <a:latin typeface="Jellyka, Saint-Andrew's Queen" pitchFamily="2" charset="0"/>
            </a:endParaRPr>
          </a:p>
        </p:txBody>
      </p:sp>
      <p:pic>
        <p:nvPicPr>
          <p:cNvPr id="19458" name="Picture 2"/>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036025" y="1631760"/>
            <a:ext cx="3930555" cy="3731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74070726"/>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THIRD PERSON LIMITED</a:t>
            </a:r>
            <a:endParaRPr lang="en-US" dirty="0"/>
          </a:p>
        </p:txBody>
      </p:sp>
      <p:sp>
        <p:nvSpPr>
          <p:cNvPr id="3" name="Text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337547225"/>
      </p:ext>
    </p:extLst>
  </p:cSld>
  <p:clrMapOvr>
    <a:masterClrMapping/>
  </p:clrMapOvr>
  <p:transition spd="slow">
    <p:wheel spokes="1"/>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p:cNvSpPr/>
          <p:nvPr/>
        </p:nvSpPr>
        <p:spPr>
          <a:xfrm>
            <a:off x="0" y="1349992"/>
            <a:ext cx="9144000" cy="4447786"/>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endParaRPr>
          </a:p>
        </p:txBody>
      </p:sp>
      <p:sp>
        <p:nvSpPr>
          <p:cNvPr id="23" name="TextBox 22"/>
          <p:cNvSpPr txBox="1"/>
          <p:nvPr/>
        </p:nvSpPr>
        <p:spPr>
          <a:xfrm>
            <a:off x="181388" y="2442353"/>
            <a:ext cx="4690861" cy="2730062"/>
          </a:xfrm>
          <a:prstGeom prst="rect">
            <a:avLst/>
          </a:prstGeom>
          <a:noFill/>
        </p:spPr>
        <p:txBody>
          <a:bodyPr wrap="square" lIns="91440" rtlCol="0">
            <a:normAutofit/>
          </a:bodyPr>
          <a:lstStyle/>
          <a:p>
            <a:r>
              <a:rPr lang="en-US" sz="2800" dirty="0"/>
              <a:t>“The third person </a:t>
            </a:r>
            <a:r>
              <a:rPr lang="en-US" sz="2800" dirty="0" smtClean="0"/>
              <a:t>[limited] narrator</a:t>
            </a:r>
            <a:r>
              <a:rPr lang="en-US" sz="2800" dirty="0"/>
              <a:t>, instead of being omniscient, </a:t>
            </a:r>
            <a:r>
              <a:rPr lang="en-US" sz="2800" b="1" dirty="0">
                <a:solidFill>
                  <a:srgbClr val="FFC000"/>
                </a:solidFill>
                <a:effectLst>
                  <a:outerShdw blurRad="38100" dist="38100" dir="2700000" algn="tl">
                    <a:srgbClr val="000000">
                      <a:alpha val="43137"/>
                    </a:srgbClr>
                  </a:outerShdw>
                </a:effectLst>
              </a:rPr>
              <a:t>is like a constantly running surveillance tape</a:t>
            </a:r>
            <a:r>
              <a:rPr lang="en-US" sz="2800" dirty="0" smtClean="0"/>
              <a:t>.”</a:t>
            </a:r>
          </a:p>
          <a:p>
            <a:r>
              <a:rPr lang="en-US" sz="2800" dirty="0"/>
              <a:t>	</a:t>
            </a:r>
            <a:r>
              <a:rPr lang="en-US" sz="4800" dirty="0" smtClean="0">
                <a:latin typeface="Jellyka, Saint-Andrew's Queen" pitchFamily="2" charset="0"/>
              </a:rPr>
              <a:t>Andrew </a:t>
            </a:r>
            <a:r>
              <a:rPr lang="en-US" sz="4800" dirty="0" err="1" smtClean="0">
                <a:latin typeface="Jellyka, Saint-Andrew's Queen" pitchFamily="2" charset="0"/>
              </a:rPr>
              <a:t>Vachss</a:t>
            </a:r>
            <a:endParaRPr lang="en-US" sz="2800" dirty="0">
              <a:solidFill>
                <a:prstClr val="black"/>
              </a:solidFill>
              <a:latin typeface="Jellyka, Saint-Andrew's Queen" pitchFamily="2" charset="0"/>
            </a:endParaRPr>
          </a:p>
        </p:txBody>
      </p:sp>
      <p:sp>
        <p:nvSpPr>
          <p:cNvPr id="24" name="TextBox 23"/>
          <p:cNvSpPr txBox="1"/>
          <p:nvPr/>
        </p:nvSpPr>
        <p:spPr>
          <a:xfrm>
            <a:off x="373566" y="672360"/>
            <a:ext cx="8313234" cy="846386"/>
          </a:xfrm>
          <a:prstGeom prst="rect">
            <a:avLst/>
          </a:prstGeom>
          <a:noFill/>
          <a:ln>
            <a:noFill/>
          </a:ln>
        </p:spPr>
        <p:txBody>
          <a:bodyPr wrap="square" tIns="0" bIns="0" rtlCol="0" anchor="b" anchorCtr="0">
            <a:normAutofit/>
          </a:bodyPr>
          <a:lstStyle/>
          <a:p>
            <a:r>
              <a:rPr lang="en-US" sz="5500" b="1" spc="-150" dirty="0" smtClean="0">
                <a:solidFill>
                  <a:prstClr val="white">
                    <a:lumMod val="85000"/>
                  </a:prstClr>
                </a:solidFill>
                <a:latin typeface="Arial" pitchFamily="34" charset="0"/>
                <a:cs typeface="Arial" pitchFamily="34" charset="0"/>
              </a:rPr>
              <a:t>LIMITED</a:t>
            </a:r>
            <a:endParaRPr lang="en-US" sz="5500" b="1" spc="-150" dirty="0">
              <a:solidFill>
                <a:prstClr val="white">
                  <a:lumMod val="85000"/>
                </a:prstClr>
              </a:solidFill>
              <a:latin typeface="Arial" pitchFamily="34" charset="0"/>
              <a:cs typeface="Arial" pitchFamily="34" charset="0"/>
            </a:endParaRPr>
          </a:p>
        </p:txBody>
      </p:sp>
      <p:pic>
        <p:nvPicPr>
          <p:cNvPr id="11266" name="Picture 2" descr="C:\Users\Amanda\AppData\Local\Microsoft\Windows\Temporary Internet Files\Content.IE5\GYN1CJC7\MP900443158[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076968" y="1735155"/>
            <a:ext cx="3780430" cy="367745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0381372"/>
      </p:ext>
    </p:extLst>
  </p:cSld>
  <p:clrMapOvr>
    <a:masterClrMapping/>
  </p:clrMapOvr>
  <p:transition spd="slow">
    <p:wheel spokes="1"/>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336640"/>
            <a:ext cx="3008313" cy="825500"/>
          </a:xfrm>
        </p:spPr>
        <p:txBody>
          <a:bodyPr/>
          <a:lstStyle/>
          <a:p>
            <a:r>
              <a:rPr lang="en-US" dirty="0" smtClean="0"/>
              <a:t>3</a:t>
            </a:r>
            <a:r>
              <a:rPr lang="en-US" baseline="30000" dirty="0" smtClean="0"/>
              <a:t>rd</a:t>
            </a:r>
            <a:r>
              <a:rPr lang="en-US" dirty="0" smtClean="0"/>
              <a:t> Person Limited</a:t>
            </a:r>
            <a:endParaRPr lang="en-US" dirty="0"/>
          </a:p>
        </p:txBody>
      </p:sp>
      <p:sp>
        <p:nvSpPr>
          <p:cNvPr id="3" name="Content Placeholder 2"/>
          <p:cNvSpPr>
            <a:spLocks noGrp="1"/>
          </p:cNvSpPr>
          <p:nvPr>
            <p:ph idx="1"/>
          </p:nvPr>
        </p:nvSpPr>
        <p:spPr>
          <a:xfrm>
            <a:off x="3803650" y="1046336"/>
            <a:ext cx="5111750" cy="5334000"/>
          </a:xfrm>
        </p:spPr>
        <p:txBody>
          <a:bodyPr>
            <a:normAutofit fontScale="92500"/>
          </a:bodyPr>
          <a:lstStyle/>
          <a:p>
            <a:pPr indent="0">
              <a:buFontTx/>
              <a:buNone/>
            </a:pPr>
            <a:r>
              <a:rPr lang="en-US" dirty="0"/>
              <a:t>After lunch the </a:t>
            </a:r>
            <a:r>
              <a:rPr lang="en-US" dirty="0" err="1" smtClean="0"/>
              <a:t>Raka</a:t>
            </a:r>
            <a:r>
              <a:rPr lang="en-US" dirty="0" smtClean="0"/>
              <a:t> </a:t>
            </a:r>
            <a:r>
              <a:rPr lang="en-US" dirty="0"/>
              <a:t>witnesses vanished.  </a:t>
            </a:r>
            <a:r>
              <a:rPr lang="en-US" dirty="0" err="1"/>
              <a:t>Aly</a:t>
            </a:r>
            <a:r>
              <a:rPr lang="en-US" dirty="0"/>
              <a:t> discovered she disliked that even more than she disliked having scores of </a:t>
            </a:r>
            <a:r>
              <a:rPr lang="en-US" dirty="0" err="1" smtClean="0"/>
              <a:t>Raka</a:t>
            </a:r>
            <a:r>
              <a:rPr lang="en-US" dirty="0" smtClean="0"/>
              <a:t> </a:t>
            </a:r>
            <a:r>
              <a:rPr lang="en-US" dirty="0"/>
              <a:t>silently watch the </a:t>
            </a:r>
            <a:r>
              <a:rPr lang="en-US" dirty="0" err="1"/>
              <a:t>Balitangs</a:t>
            </a:r>
            <a:r>
              <a:rPr lang="en-US" dirty="0"/>
              <a:t>.  Their caravan passed a number of openings where the roads and trails led away from their road, but they saw no one.  As far as </a:t>
            </a:r>
            <a:r>
              <a:rPr lang="en-US" dirty="0" err="1"/>
              <a:t>Aly</a:t>
            </a:r>
            <a:r>
              <a:rPr lang="en-US" dirty="0"/>
              <a:t> knew, the jungle </a:t>
            </a:r>
            <a:r>
              <a:rPr lang="en-US" dirty="0" err="1" smtClean="0"/>
              <a:t>Raka</a:t>
            </a:r>
            <a:r>
              <a:rPr lang="en-US" dirty="0" smtClean="0"/>
              <a:t> </a:t>
            </a:r>
            <a:r>
              <a:rPr lang="en-US" dirty="0"/>
              <a:t>might be up to any unpleasant thing.</a:t>
            </a:r>
          </a:p>
          <a:p>
            <a:pPr>
              <a:buFontTx/>
              <a:buNone/>
            </a:pPr>
            <a:r>
              <a:rPr lang="en-US" dirty="0"/>
              <a:t>			</a:t>
            </a:r>
            <a:r>
              <a:rPr lang="en-US" sz="2600" i="1" dirty="0"/>
              <a:t>Trickster’s Choice</a:t>
            </a:r>
            <a:r>
              <a:rPr lang="en-US" sz="2600" dirty="0"/>
              <a:t>, pg. 81</a:t>
            </a:r>
          </a:p>
          <a:p>
            <a:pPr marL="0" indent="0">
              <a:buNone/>
            </a:pPr>
            <a:endParaRPr lang="en-US" dirty="0"/>
          </a:p>
        </p:txBody>
      </p:sp>
      <p:sp>
        <p:nvSpPr>
          <p:cNvPr id="4" name="Text Placeholder 3"/>
          <p:cNvSpPr>
            <a:spLocks noGrp="1"/>
          </p:cNvSpPr>
          <p:nvPr>
            <p:ph type="body" sz="half" idx="2"/>
          </p:nvPr>
        </p:nvSpPr>
        <p:spPr/>
        <p:txBody>
          <a:bodyPr/>
          <a:lstStyle/>
          <a:p>
            <a:endParaRPr lang="en-US"/>
          </a:p>
        </p:txBody>
      </p:sp>
      <p:pic>
        <p:nvPicPr>
          <p:cNvPr id="12291" name="Picture 3" descr="C:\Users\Amanda\AppData\Local\Microsoft\Windows\Temporary Internet Files\Content.IE5\1XURHV79\MP900446460[1].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204715" y="1163470"/>
            <a:ext cx="3022979" cy="411821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3811036"/>
      </p:ext>
    </p:extLst>
  </p:cSld>
  <p:clrMapOvr>
    <a:masterClrMapping/>
  </p:clrMapOvr>
  <p:transition spd="slow">
    <p:wheel spokes="1"/>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t>3</a:t>
            </a:r>
            <a:r>
              <a:rPr lang="en-US" sz="2800" baseline="30000" dirty="0" smtClean="0"/>
              <a:t>rd</a:t>
            </a:r>
            <a:r>
              <a:rPr lang="en-US" sz="2800" dirty="0" smtClean="0"/>
              <a:t> Person</a:t>
            </a:r>
            <a:endParaRPr lang="en-US" sz="2800" dirty="0"/>
          </a:p>
        </p:txBody>
      </p:sp>
      <p:sp>
        <p:nvSpPr>
          <p:cNvPr id="3" name="Content Placeholder 2"/>
          <p:cNvSpPr>
            <a:spLocks noGrp="1"/>
          </p:cNvSpPr>
          <p:nvPr>
            <p:ph idx="1"/>
          </p:nvPr>
        </p:nvSpPr>
        <p:spPr>
          <a:xfrm>
            <a:off x="3476097" y="473119"/>
            <a:ext cx="5517777" cy="6596419"/>
          </a:xfrm>
        </p:spPr>
        <p:txBody>
          <a:bodyPr>
            <a:normAutofit fontScale="70000" lnSpcReduction="20000"/>
          </a:bodyPr>
          <a:lstStyle/>
          <a:p>
            <a:pPr indent="0">
              <a:buNone/>
            </a:pPr>
            <a:r>
              <a:rPr lang="en-US" sz="3100" dirty="0" smtClean="0"/>
              <a:t>	As </a:t>
            </a:r>
            <a:r>
              <a:rPr lang="en-US" sz="3100" dirty="0"/>
              <a:t>to where I am, I was, admittedly, lost for a moment, between </a:t>
            </a:r>
            <a:r>
              <a:rPr lang="en-US" sz="3100" dirty="0" err="1"/>
              <a:t>Charing</a:t>
            </a:r>
            <a:r>
              <a:rPr lang="en-US" sz="3100" dirty="0"/>
              <a:t> Cross and </a:t>
            </a:r>
            <a:r>
              <a:rPr lang="en-US" sz="3100" dirty="0" err="1"/>
              <a:t>Holborn</a:t>
            </a:r>
            <a:r>
              <a:rPr lang="en-US" sz="3100" dirty="0"/>
              <a:t>, but I was saved by the bread shop on Saffron Hill. The only baker to use a certain French glaze on their loaves - a Brittany sage. After that, the carriage forked left, then right, and then the tell-tale bump at the Fleet Conduit. And as to who you are, that took every ounce of my not-inconsiderable experience. The letters on your desk were addressed to a Sir Thomas </a:t>
            </a:r>
            <a:r>
              <a:rPr lang="en-US" sz="3100" dirty="0" err="1"/>
              <a:t>Rotherham</a:t>
            </a:r>
            <a:r>
              <a:rPr lang="en-US" sz="3100" dirty="0"/>
              <a:t>. Lord Chief Justice, that would be the official title. </a:t>
            </a:r>
            <a:endParaRPr lang="en-US" sz="3100" dirty="0" smtClean="0"/>
          </a:p>
          <a:p>
            <a:pPr indent="0">
              <a:buNone/>
            </a:pPr>
            <a:r>
              <a:rPr lang="en-US" sz="3100" dirty="0"/>
              <a:t>	</a:t>
            </a:r>
            <a:r>
              <a:rPr lang="en-US" sz="3100" dirty="0" smtClean="0"/>
              <a:t>Who </a:t>
            </a:r>
            <a:r>
              <a:rPr lang="en-US" sz="3100" dirty="0"/>
              <a:t>you </a:t>
            </a:r>
            <a:r>
              <a:rPr lang="en-US" sz="3100" i="1" dirty="0" smtClean="0"/>
              <a:t>really</a:t>
            </a:r>
            <a:r>
              <a:rPr lang="en-US" sz="3100" dirty="0" smtClean="0"/>
              <a:t> </a:t>
            </a:r>
            <a:r>
              <a:rPr lang="en-US" sz="3100" dirty="0"/>
              <a:t>are is, of course, another matter entirely. Judging by the sacred ox on your ring, you're the secret head of the Temple of the Four Orders in whose headquarters we now sit, located on the northwest corner of St. James Square, I think. As to the mystery, the only mystery is why you bothered to blindfold me at all. </a:t>
            </a:r>
            <a:endParaRPr lang="en-US" sz="3100" dirty="0" smtClean="0"/>
          </a:p>
          <a:p>
            <a:pPr indent="0">
              <a:buNone/>
            </a:pPr>
            <a:endParaRPr lang="en-US" dirty="0"/>
          </a:p>
          <a:p>
            <a:pPr indent="0" algn="r">
              <a:buNone/>
            </a:pPr>
            <a:r>
              <a:rPr lang="en-US" sz="2600" i="1" dirty="0" smtClean="0"/>
              <a:t>Sherlock Holmes </a:t>
            </a:r>
            <a:r>
              <a:rPr lang="en-US" sz="2600" dirty="0" smtClean="0"/>
              <a:t>(the movie)</a:t>
            </a:r>
            <a:endParaRPr lang="en-US" sz="2600" dirty="0"/>
          </a:p>
        </p:txBody>
      </p:sp>
      <p:sp>
        <p:nvSpPr>
          <p:cNvPr id="4" name="Text Placeholder 3"/>
          <p:cNvSpPr>
            <a:spLocks noGrp="1"/>
          </p:cNvSpPr>
          <p:nvPr>
            <p:ph type="body" sz="half" idx="2"/>
          </p:nvPr>
        </p:nvSpPr>
        <p:spPr/>
        <p:txBody>
          <a:bodyPr/>
          <a:lstStyle/>
          <a:p>
            <a:endParaRPr lang="en-US"/>
          </a:p>
        </p:txBody>
      </p:sp>
      <p:pic>
        <p:nvPicPr>
          <p:cNvPr id="14338" name="Picture 2"/>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199103" y="1431371"/>
            <a:ext cx="3057106" cy="379572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1538464" y="737690"/>
            <a:ext cx="2182192" cy="923330"/>
          </a:xfrm>
          <a:prstGeom prst="rect">
            <a:avLst/>
          </a:prstGeom>
          <a:noFill/>
        </p:spPr>
        <p:txBody>
          <a:bodyPr wrap="square" rtlCol="0">
            <a:spAutoFit/>
          </a:bodyPr>
          <a:lstStyle/>
          <a:p>
            <a:r>
              <a:rPr lang="en-US" sz="5400" b="1" dirty="0" smtClean="0">
                <a:latin typeface="Jellyka, Saint-Andrew's Queen" pitchFamily="2" charset="0"/>
              </a:rPr>
              <a:t>Limited</a:t>
            </a:r>
            <a:endParaRPr lang="en-US" sz="5400" b="1" dirty="0">
              <a:latin typeface="Jellyka, Saint-Andrew's Queen" pitchFamily="2" charset="0"/>
            </a:endParaRPr>
          </a:p>
        </p:txBody>
      </p:sp>
    </p:spTree>
    <p:extLst>
      <p:ext uri="{BB962C8B-B14F-4D97-AF65-F5344CB8AC3E}">
        <p14:creationId xmlns:p14="http://schemas.microsoft.com/office/powerpoint/2010/main" val="1406805171"/>
      </p:ext>
    </p:extLst>
  </p:cSld>
  <p:clrMapOvr>
    <a:masterClrMapping/>
  </p:clrMapOvr>
  <p:transition spd="slow">
    <p:wheel spokes="1"/>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MOST COMMON EFFECT</a:t>
            </a:r>
            <a:endParaRPr lang="en-US" dirty="0"/>
          </a:p>
        </p:txBody>
      </p:sp>
      <p:sp>
        <p:nvSpPr>
          <p:cNvPr id="3" name="Text Placeholder 2"/>
          <p:cNvSpPr>
            <a:spLocks noGrp="1"/>
          </p:cNvSpPr>
          <p:nvPr>
            <p:ph type="body" idx="1"/>
          </p:nvPr>
        </p:nvSpPr>
        <p:spPr/>
        <p:txBody>
          <a:bodyPr>
            <a:normAutofit/>
          </a:bodyPr>
          <a:lstStyle/>
          <a:p>
            <a:r>
              <a:rPr lang="en-US" sz="2400" i="1" dirty="0" smtClean="0"/>
              <a:t>How 3</a:t>
            </a:r>
            <a:r>
              <a:rPr lang="en-US" sz="2400" i="1" baseline="30000" dirty="0" smtClean="0"/>
              <a:t>rd</a:t>
            </a:r>
            <a:r>
              <a:rPr lang="en-US" sz="2400" i="1" dirty="0" smtClean="0"/>
              <a:t>  Person Limited Narratives Affect Us</a:t>
            </a:r>
            <a:endParaRPr lang="en-US" sz="2400" i="1" dirty="0"/>
          </a:p>
        </p:txBody>
      </p:sp>
    </p:spTree>
    <p:extLst>
      <p:ext uri="{BB962C8B-B14F-4D97-AF65-F5344CB8AC3E}">
        <p14:creationId xmlns:p14="http://schemas.microsoft.com/office/powerpoint/2010/main" val="3641191305"/>
      </p:ext>
    </p:extLst>
  </p:cSld>
  <p:clrMapOvr>
    <a:masterClrMapping/>
  </p:clrMapOvr>
  <p:transition spd="slow">
    <p:wheel spokes="1"/>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1665753"/>
            <a:ext cx="4171645" cy="4230073"/>
          </a:xfrm>
        </p:spPr>
        <p:txBody>
          <a:bodyPr>
            <a:normAutofit fontScale="70000" lnSpcReduction="20000"/>
          </a:bodyPr>
          <a:lstStyle/>
          <a:p>
            <a:r>
              <a:rPr lang="en-US" dirty="0"/>
              <a:t>"When we read a story, we inhabit it. The covers of the book are like a roof and four walls. What is to happen next will take place within the four walls of the story. And this is possible because the story's voice makes everything its own." </a:t>
            </a:r>
          </a:p>
          <a:p>
            <a:pPr algn="r"/>
            <a:endParaRPr lang="en-US" sz="4300" dirty="0" smtClean="0">
              <a:latin typeface="Jellyka, Saint-Andrew's Queen" pitchFamily="2" charset="0"/>
            </a:endParaRPr>
          </a:p>
          <a:p>
            <a:pPr algn="r"/>
            <a:r>
              <a:rPr lang="en-US" sz="6900" dirty="0" smtClean="0">
                <a:latin typeface="Jellyka, Saint-Andrew's Queen" pitchFamily="2" charset="0"/>
              </a:rPr>
              <a:t>John Berger</a:t>
            </a:r>
          </a:p>
          <a:p>
            <a:pPr algn="r"/>
            <a:r>
              <a:rPr lang="en-US" sz="3000" i="1" dirty="0">
                <a:latin typeface="Jellyka, Saint-Andrew's Queen" pitchFamily="2" charset="0"/>
              </a:rPr>
              <a:t>	</a:t>
            </a:r>
            <a:r>
              <a:rPr lang="en-US" sz="2200" i="1" dirty="0" smtClean="0"/>
              <a:t>(</a:t>
            </a:r>
            <a:r>
              <a:rPr lang="en-US" sz="2200" i="1" dirty="0" err="1" smtClean="0"/>
              <a:t>Rondezvous</a:t>
            </a:r>
            <a:r>
              <a:rPr lang="en-US" sz="2200" i="1" dirty="0" smtClean="0"/>
              <a:t>)</a:t>
            </a:r>
            <a:endParaRPr lang="en-US" sz="2200" i="1" dirty="0"/>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525909"/>
            <a:ext cx="8570912" cy="1008801"/>
          </a:xfrm>
        </p:spPr>
        <p:txBody>
          <a:bodyPr/>
          <a:lstStyle/>
          <a:p>
            <a:r>
              <a:rPr lang="en-US" dirty="0" smtClean="0"/>
              <a:t>FOCUS</a:t>
            </a:r>
            <a:endParaRPr lang="en-US" dirty="0"/>
          </a:p>
        </p:txBody>
      </p:sp>
      <p:pic>
        <p:nvPicPr>
          <p:cNvPr id="20482" name="Picture 2" descr="C:\Users\Amanda\AppData\Local\Microsoft\Windows\Temporary Internet Files\Content.IE5\1XURHV79\MP900425219[1].jpg"/>
          <p:cNvPicPr>
            <a:picLocks noChangeAspect="1" noChangeArrowheads="1"/>
          </p:cNvPicPr>
          <p:nvPr/>
        </p:nvPicPr>
        <p:blipFill rotWithShape="1">
          <a:blip r:embed="rId2" cstate="email">
            <a:extLst>
              <a:ext uri="{28A0092B-C50C-407E-A947-70E740481C1C}">
                <a14:useLocalDpi xmlns:a14="http://schemas.microsoft.com/office/drawing/2010/main" val="0"/>
              </a:ext>
            </a:extLst>
          </a:blip>
          <a:srcRect/>
          <a:stretch/>
        </p:blipFill>
        <p:spPr bwMode="auto">
          <a:xfrm>
            <a:off x="4872250" y="1519755"/>
            <a:ext cx="4107976" cy="38438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4615943"/>
      </p:ext>
    </p:extLst>
  </p:cSld>
  <p:clrMapOvr>
    <a:masterClrMapping/>
  </p:clrMapOvr>
  <p:transition spd="slow">
    <p:wheel spokes="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3"/>
          </p:nvPr>
        </p:nvSpPr>
        <p:spPr>
          <a:xfrm>
            <a:off x="373063" y="2061546"/>
            <a:ext cx="4403725" cy="3547684"/>
          </a:xfrm>
        </p:spPr>
        <p:txBody>
          <a:bodyPr>
            <a:normAutofit/>
          </a:bodyPr>
          <a:lstStyle/>
          <a:p>
            <a:r>
              <a:rPr lang="en-US" dirty="0"/>
              <a:t>There is no such thing as a moral or an immoral book. Books are well written, or badly written. That is all." </a:t>
            </a:r>
          </a:p>
          <a:p>
            <a:pPr algn="r"/>
            <a:r>
              <a:rPr lang="en-US" sz="5400" dirty="0" smtClean="0">
                <a:latin typeface="Jellyka, Saint-Andrew's Queen" pitchFamily="2" charset="0"/>
              </a:rPr>
              <a:t>Oscar Wilde</a:t>
            </a:r>
            <a:endParaRPr lang="en-US" sz="5400" dirty="0">
              <a:latin typeface="Jellyka, Saint-Andrew's Queen" pitchFamily="2" charset="0"/>
            </a:endParaRPr>
          </a:p>
        </p:txBody>
      </p:sp>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494377"/>
            <a:ext cx="8570912" cy="1008801"/>
          </a:xfrm>
        </p:spPr>
        <p:txBody>
          <a:bodyPr/>
          <a:lstStyle/>
          <a:p>
            <a:r>
              <a:rPr lang="en-US" sz="6000" dirty="0" smtClean="0"/>
              <a:t>FORGIVING</a:t>
            </a:r>
            <a:endParaRPr lang="en-US" sz="6000" dirty="0"/>
          </a:p>
        </p:txBody>
      </p:sp>
      <p:pic>
        <p:nvPicPr>
          <p:cNvPr id="21506" name="Picture 2" descr="C:\Users\Amanda\AppData\Local\Microsoft\Windows\Temporary Internet Files\Content.IE5\35P66S0F\MP900405550[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4967786" y="1652476"/>
            <a:ext cx="3998794" cy="37486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1941079"/>
      </p:ext>
    </p:extLst>
  </p:cSld>
  <p:clrMapOvr>
    <a:masterClrMapping/>
  </p:clrMapOvr>
  <p:transition spd="slow">
    <p:wheel spokes="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Picture Placeholder 2"/>
          <p:cNvSpPr>
            <a:spLocks noGrp="1"/>
          </p:cNvSpPr>
          <p:nvPr>
            <p:ph type="pic" sz="quarter" idx="14"/>
          </p:nvPr>
        </p:nvSpPr>
        <p:spPr/>
      </p:sp>
      <p:sp>
        <p:nvSpPr>
          <p:cNvPr id="4" name="Text Placeholder 3"/>
          <p:cNvSpPr>
            <a:spLocks noGrp="1"/>
          </p:cNvSpPr>
          <p:nvPr>
            <p:ph type="body" sz="quarter" idx="15"/>
          </p:nvPr>
        </p:nvSpPr>
        <p:spPr>
          <a:xfrm>
            <a:off x="382588" y="510143"/>
            <a:ext cx="8570912" cy="1008801"/>
          </a:xfrm>
        </p:spPr>
        <p:txBody>
          <a:bodyPr/>
          <a:lstStyle/>
          <a:p>
            <a:r>
              <a:rPr lang="en-US" sz="6000" dirty="0" smtClean="0"/>
              <a:t>COMMON</a:t>
            </a:r>
            <a:endParaRPr lang="en-US" sz="6000" dirty="0"/>
          </a:p>
        </p:txBody>
      </p:sp>
      <p:sp>
        <p:nvSpPr>
          <p:cNvPr id="2" name="Text Placeholder 1"/>
          <p:cNvSpPr>
            <a:spLocks noGrp="1"/>
          </p:cNvSpPr>
          <p:nvPr>
            <p:ph type="body" sz="quarter" idx="13"/>
          </p:nvPr>
        </p:nvSpPr>
        <p:spPr>
          <a:xfrm>
            <a:off x="332119" y="2211674"/>
            <a:ext cx="4403725" cy="3547684"/>
          </a:xfrm>
        </p:spPr>
        <p:txBody>
          <a:bodyPr>
            <a:normAutofit/>
          </a:bodyPr>
          <a:lstStyle/>
          <a:p>
            <a:r>
              <a:rPr lang="en-US" dirty="0"/>
              <a:t>"Distance lends enchantment to the view." </a:t>
            </a:r>
            <a:endParaRPr lang="en-US" dirty="0" smtClean="0"/>
          </a:p>
          <a:p>
            <a:pPr algn="r"/>
            <a:r>
              <a:rPr lang="en-US" sz="5400" dirty="0" smtClean="0">
                <a:latin typeface="Jellyka, Saint-Andrew's Queen" pitchFamily="2" charset="0"/>
              </a:rPr>
              <a:t>Mark Twain</a:t>
            </a:r>
            <a:endParaRPr lang="en-US" sz="5400" dirty="0">
              <a:latin typeface="Jellyka, Saint-Andrew's Queen" pitchFamily="2" charset="0"/>
            </a:endParaRPr>
          </a:p>
        </p:txBody>
      </p:sp>
      <p:pic>
        <p:nvPicPr>
          <p:cNvPr id="22530" name="Picture 2" descr="C:\Users\Amanda\AppData\Local\Microsoft\Windows\Temporary Internet Files\Content.IE5\NFC1DTWX\MP900448618[1].jpg"/>
          <p:cNvPicPr>
            <a:picLocks noChangeAspect="1" noChangeArrowheads="1"/>
          </p:cNvPicPr>
          <p:nvPr/>
        </p:nvPicPr>
        <p:blipFill rotWithShape="1">
          <a:blip r:embed="rId3" cstate="email">
            <a:extLst>
              <a:ext uri="{28A0092B-C50C-407E-A947-70E740481C1C}">
                <a14:useLocalDpi xmlns:a14="http://schemas.microsoft.com/office/drawing/2010/main" val="0"/>
              </a:ext>
            </a:extLst>
          </a:blip>
          <a:srcRect/>
          <a:stretch/>
        </p:blipFill>
        <p:spPr bwMode="auto">
          <a:xfrm>
            <a:off x="5008726" y="1609675"/>
            <a:ext cx="3998796" cy="37402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4070726"/>
      </p:ext>
    </p:extLst>
  </p:cSld>
  <p:clrMapOvr>
    <a:masterClrMapping/>
  </p:clrMapOvr>
  <p:transition spd="slow">
    <p:wheel spokes="1"/>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5344" y="2077200"/>
            <a:ext cx="7010400" cy="1785116"/>
          </a:xfrm>
        </p:spPr>
        <p:txBody>
          <a:bodyPr>
            <a:normAutofit/>
          </a:bodyPr>
          <a:lstStyle/>
          <a:p>
            <a:r>
              <a:rPr lang="en-US" dirty="0"/>
              <a:t>"Seeing things through a different set of </a:t>
            </a:r>
            <a:r>
              <a:rPr lang="en-US" dirty="0" smtClean="0"/>
              <a:t>eyes</a:t>
            </a:r>
            <a:endParaRPr lang="en-US" dirty="0"/>
          </a:p>
        </p:txBody>
      </p:sp>
      <p:sp>
        <p:nvSpPr>
          <p:cNvPr id="3" name="Title 1"/>
          <p:cNvSpPr txBox="1">
            <a:spLocks/>
          </p:cNvSpPr>
          <p:nvPr/>
        </p:nvSpPr>
        <p:spPr>
          <a:xfrm>
            <a:off x="4374860" y="4711670"/>
            <a:ext cx="4769140" cy="892558"/>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dirty="0" smtClean="0"/>
              <a:t>the whole picture."</a:t>
            </a:r>
            <a:endParaRPr lang="en-US" dirty="0"/>
          </a:p>
        </p:txBody>
      </p:sp>
      <p:sp>
        <p:nvSpPr>
          <p:cNvPr id="4" name="Title 1"/>
          <p:cNvSpPr txBox="1">
            <a:spLocks/>
          </p:cNvSpPr>
          <p:nvPr/>
        </p:nvSpPr>
        <p:spPr>
          <a:xfrm>
            <a:off x="1276800" y="3372833"/>
            <a:ext cx="7010400" cy="1785116"/>
          </a:xfrm>
          <a:prstGeom prst="rect">
            <a:avLst/>
          </a:prstGeom>
        </p:spPr>
        <p:txBody>
          <a:bodyPr vert="horz" lIns="91440" tIns="45720" rIns="91440" bIns="45720" rtlCol="0" anchor="ctr">
            <a:noAutofit/>
          </a:bodyPr>
          <a:lstStyle>
            <a:lvl1pPr algn="l" defTabSz="914400" rtl="0" eaLnBrk="1" latinLnBrk="0" hangingPunct="1">
              <a:spcBef>
                <a:spcPct val="0"/>
              </a:spcBef>
              <a:buNone/>
              <a:defRPr sz="4400" kern="1200">
                <a:solidFill>
                  <a:schemeClr val="tx1"/>
                </a:solidFill>
                <a:latin typeface="+mj-lt"/>
                <a:ea typeface="+mj-ea"/>
                <a:cs typeface="+mj-cs"/>
              </a:defRPr>
            </a:lvl1pPr>
          </a:lstStyle>
          <a:p>
            <a:r>
              <a:rPr lang="en-US" sz="9600" b="1" dirty="0" smtClean="0">
                <a:solidFill>
                  <a:schemeClr val="accent4">
                    <a:lumMod val="75000"/>
                  </a:schemeClr>
                </a:solidFill>
                <a:latin typeface="League Script Thin" pitchFamily="50" charset="0"/>
              </a:rPr>
              <a:t>changes</a:t>
            </a:r>
            <a:endParaRPr lang="en-US" sz="9600" b="1" dirty="0">
              <a:solidFill>
                <a:schemeClr val="accent4">
                  <a:lumMod val="75000"/>
                </a:schemeClr>
              </a:solidFill>
              <a:latin typeface="League Script Thin" pitchFamily="50" charset="0"/>
            </a:endParaRPr>
          </a:p>
        </p:txBody>
      </p:sp>
      <p:sp>
        <p:nvSpPr>
          <p:cNvPr id="5" name="Title 1"/>
          <p:cNvSpPr txBox="1">
            <a:spLocks/>
          </p:cNvSpPr>
          <p:nvPr/>
        </p:nvSpPr>
        <p:spPr>
          <a:xfrm>
            <a:off x="1902336" y="6086900"/>
            <a:ext cx="7010400" cy="771099"/>
          </a:xfrm>
          <a:prstGeom prst="rect">
            <a:avLst/>
          </a:prstGeom>
        </p:spPr>
        <p:txBody>
          <a:bodyPr vert="horz" lIns="91440" tIns="45720" rIns="91440" bIns="45720" rtlCol="0" anchor="ctr">
            <a:normAutofit fontScale="97500"/>
          </a:bodyPr>
          <a:lstStyle>
            <a:lvl1pPr algn="l" defTabSz="914400" rtl="0" eaLnBrk="1" latinLnBrk="0" hangingPunct="1">
              <a:spcBef>
                <a:spcPct val="0"/>
              </a:spcBef>
              <a:buNone/>
              <a:defRPr sz="4400" kern="1200">
                <a:solidFill>
                  <a:schemeClr val="tx1"/>
                </a:solidFill>
                <a:latin typeface="+mj-lt"/>
                <a:ea typeface="+mj-ea"/>
                <a:cs typeface="+mj-cs"/>
              </a:defRPr>
            </a:lvl1pPr>
          </a:lstStyle>
          <a:p>
            <a:pPr algn="r"/>
            <a:r>
              <a:rPr lang="en-US" dirty="0" smtClean="0">
                <a:latin typeface="Jellyka, Saint-Andrew's Queen" pitchFamily="2" charset="0"/>
              </a:rPr>
              <a:t>Cameron C. Powell</a:t>
            </a:r>
            <a:endParaRPr lang="en-US" dirty="0">
              <a:latin typeface="Jellyka, Saint-Andrew's Queen" pitchFamily="2" charset="0"/>
            </a:endParaRPr>
          </a:p>
        </p:txBody>
      </p:sp>
    </p:spTree>
    <p:extLst>
      <p:ext uri="{BB962C8B-B14F-4D97-AF65-F5344CB8AC3E}">
        <p14:creationId xmlns:p14="http://schemas.microsoft.com/office/powerpoint/2010/main" val="3634768659"/>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it?</a:t>
            </a:r>
            <a:endParaRPr lang="en-US" dirty="0"/>
          </a:p>
        </p:txBody>
      </p:sp>
    </p:spTree>
    <p:extLst>
      <p:ext uri="{BB962C8B-B14F-4D97-AF65-F5344CB8AC3E}">
        <p14:creationId xmlns:p14="http://schemas.microsoft.com/office/powerpoint/2010/main" val="28319161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a:xfrm>
            <a:off x="606552" y="4953000"/>
            <a:ext cx="4809244" cy="414338"/>
          </a:xfrm>
        </p:spPr>
        <p:txBody>
          <a:bodyPr>
            <a:normAutofit/>
          </a:bodyPr>
          <a:lstStyle/>
          <a:p>
            <a:pPr lvl="0">
              <a:spcBef>
                <a:spcPts val="0"/>
              </a:spcBef>
            </a:pPr>
            <a:r>
              <a:rPr lang="en-US" dirty="0" smtClean="0">
                <a:solidFill>
                  <a:prstClr val="white">
                    <a:lumMod val="75000"/>
                  </a:prstClr>
                </a:solidFill>
                <a:ea typeface="+mn-ea"/>
                <a:cs typeface="+mn-cs"/>
              </a:rPr>
              <a:t>Fountain Geyser</a:t>
            </a:r>
            <a:endParaRPr lang="en-US" sz="2000" dirty="0"/>
          </a:p>
        </p:txBody>
      </p:sp>
      <p:sp>
        <p:nvSpPr>
          <p:cNvPr id="4" name="Text Placeholder 3"/>
          <p:cNvSpPr>
            <a:spLocks noGrp="1"/>
          </p:cNvSpPr>
          <p:nvPr>
            <p:ph type="body" sz="quarter" idx="14"/>
          </p:nvPr>
        </p:nvSpPr>
        <p:spPr>
          <a:xfrm>
            <a:off x="5715000" y="838200"/>
            <a:ext cx="3062338" cy="4636911"/>
          </a:xfrm>
        </p:spPr>
        <p:txBody>
          <a:bodyPr/>
          <a:lstStyle/>
          <a:p>
            <a:pPr lvl="0">
              <a:spcBef>
                <a:spcPts val="0"/>
              </a:spcBef>
            </a:pPr>
            <a:r>
              <a:rPr lang="en-US" sz="2100" b="1" dirty="0">
                <a:solidFill>
                  <a:prstClr val="white"/>
                </a:solidFill>
              </a:rPr>
              <a:t>Want to </a:t>
            </a:r>
            <a:r>
              <a:rPr lang="en-US" sz="2100" b="1" dirty="0" smtClean="0">
                <a:solidFill>
                  <a:prstClr val="white"/>
                </a:solidFill>
              </a:rPr>
              <a:t>jump to </a:t>
            </a:r>
            <a:r>
              <a:rPr lang="en-US" sz="2100" b="1" dirty="0">
                <a:solidFill>
                  <a:prstClr val="white"/>
                </a:solidFill>
              </a:rPr>
              <a:t>a bookmark in your video? </a:t>
            </a:r>
            <a:r>
              <a:rPr lang="en-US" sz="1800" dirty="0">
                <a:solidFill>
                  <a:prstClr val="white"/>
                </a:solidFill>
              </a:rPr>
              <a:t/>
            </a:r>
            <a:br>
              <a:rPr lang="en-US" sz="1800" dirty="0">
                <a:solidFill>
                  <a:prstClr val="white"/>
                </a:solidFill>
              </a:rPr>
            </a:br>
            <a:r>
              <a:rPr lang="en-US" sz="1800" dirty="0">
                <a:solidFill>
                  <a:prstClr val="white"/>
                </a:solidFill>
              </a:rPr>
              <a:t/>
            </a:r>
            <a:br>
              <a:rPr lang="en-US" sz="1800" dirty="0">
                <a:solidFill>
                  <a:prstClr val="white"/>
                </a:solidFill>
              </a:rPr>
            </a:br>
            <a:r>
              <a:rPr lang="en-US" sz="1800" dirty="0">
                <a:solidFill>
                  <a:prstClr val="white"/>
                </a:solidFill>
              </a:rPr>
              <a:t>Hover over the video and you’ll be pleasantly </a:t>
            </a:r>
            <a:r>
              <a:rPr lang="en-US" sz="1800" dirty="0" smtClean="0">
                <a:solidFill>
                  <a:prstClr val="white"/>
                </a:solidFill>
              </a:rPr>
              <a:t>surprised.</a:t>
            </a:r>
            <a:endParaRPr lang="en-US" sz="1800" dirty="0">
              <a:solidFill>
                <a:prstClr val="white"/>
              </a:solidFill>
            </a:endParaRPr>
          </a:p>
          <a:p>
            <a:pPr lvl="0">
              <a:spcBef>
                <a:spcPts val="0"/>
              </a:spcBef>
            </a:pPr>
            <a:endParaRPr lang="en-US" sz="1800" dirty="0">
              <a:solidFill>
                <a:prstClr val="white"/>
              </a:solidFill>
            </a:endParaRPr>
          </a:p>
          <a:p>
            <a:pPr lvl="0">
              <a:spcBef>
                <a:spcPts val="0"/>
              </a:spcBef>
            </a:pPr>
            <a:r>
              <a:rPr lang="en-US" sz="1800" dirty="0">
                <a:solidFill>
                  <a:prstClr val="white"/>
                </a:solidFill>
              </a:rPr>
              <a:t>Did </a:t>
            </a:r>
            <a:r>
              <a:rPr lang="en-US" sz="1800" dirty="0" smtClean="0">
                <a:solidFill>
                  <a:prstClr val="white"/>
                </a:solidFill>
              </a:rPr>
              <a:t>we </a:t>
            </a:r>
            <a:r>
              <a:rPr lang="en-US" sz="1800" dirty="0">
                <a:solidFill>
                  <a:prstClr val="white"/>
                </a:solidFill>
              </a:rPr>
              <a:t>mention you can add </a:t>
            </a:r>
            <a:r>
              <a:rPr lang="en-US" sz="1800" b="1" dirty="0">
                <a:solidFill>
                  <a:srgbClr val="7BCF27"/>
                </a:solidFill>
              </a:rPr>
              <a:t>bookmarks</a:t>
            </a:r>
            <a:r>
              <a:rPr lang="en-US" sz="1800" dirty="0">
                <a:solidFill>
                  <a:srgbClr val="7BCF27"/>
                </a:solidFill>
              </a:rPr>
              <a:t>, </a:t>
            </a:r>
            <a:r>
              <a:rPr lang="en-US" sz="1800" dirty="0">
                <a:solidFill>
                  <a:prstClr val="white"/>
                </a:solidFill>
              </a:rPr>
              <a:t>include</a:t>
            </a:r>
            <a:r>
              <a:rPr lang="en-US" sz="1800" dirty="0" smtClean="0">
                <a:solidFill>
                  <a:srgbClr val="7BCF27"/>
                </a:solidFill>
              </a:rPr>
              <a:t> </a:t>
            </a:r>
            <a:r>
              <a:rPr lang="en-US" sz="1800" b="1" dirty="0" smtClean="0">
                <a:solidFill>
                  <a:srgbClr val="7BCF27"/>
                </a:solidFill>
              </a:rPr>
              <a:t>fades</a:t>
            </a:r>
            <a:r>
              <a:rPr lang="en-US" sz="1800" dirty="0"/>
              <a:t>, </a:t>
            </a:r>
            <a:r>
              <a:rPr lang="en-US" sz="1800" b="1" dirty="0"/>
              <a:t>and</a:t>
            </a:r>
            <a:r>
              <a:rPr lang="en-US" sz="1800" dirty="0"/>
              <a:t> </a:t>
            </a:r>
            <a:r>
              <a:rPr lang="en-US" sz="1800" b="1" dirty="0">
                <a:solidFill>
                  <a:srgbClr val="7BCF27"/>
                </a:solidFill>
              </a:rPr>
              <a:t>trim</a:t>
            </a:r>
            <a:r>
              <a:rPr lang="en-US" sz="1800" dirty="0">
                <a:solidFill>
                  <a:srgbClr val="7BCF27"/>
                </a:solidFill>
              </a:rPr>
              <a:t> </a:t>
            </a:r>
            <a:r>
              <a:rPr lang="en-US" sz="1800" dirty="0">
                <a:solidFill>
                  <a:prstClr val="white"/>
                </a:solidFill>
              </a:rPr>
              <a:t>your videos now?</a:t>
            </a:r>
          </a:p>
          <a:p>
            <a:endParaRPr lang="en-US" dirty="0"/>
          </a:p>
        </p:txBody>
      </p:sp>
      <p:pic>
        <p:nvPicPr>
          <p:cNvPr id="8" name="FountainGeyser.wmv">
            <a:hlinkClick r:id="" action="ppaction://media"/>
          </p:cNvPr>
          <p:cNvPicPr>
            <a:picLocks noGrp="1" noChangeAspect="1"/>
          </p:cNvPicPr>
          <p:nvPr>
            <p:ph type="media" sz="quarter" idx="13"/>
            <a:videoFile r:link="rId2"/>
            <p:extLst>
              <p:ext uri="{DAA4B4D4-6D71-4841-9C94-3DE7FCFB9230}">
                <p14:media xmlns:p14="http://schemas.microsoft.com/office/powerpoint/2010/main" r:embed="rId1">
                  <p14:bmkLst>
                    <p14:bmk name="Bookmark 1" time="33886.4131"/>
                  </p14:bmkLst>
                </p14:media>
              </p:ext>
            </p:extLst>
          </p:nvPr>
        </p:nvPicPr>
        <p:blipFill>
          <a:blip r:embed="rId5"/>
          <a:stretch>
            <a:fillRect/>
          </a:stretch>
        </p:blipFill>
        <p:spPr>
          <a:xfrm>
            <a:off x="587375" y="1120775"/>
            <a:ext cx="4873625" cy="32496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mc:AlternateContent xmlns:mc="http://schemas.openxmlformats.org/markup-compatibility/2006">
    <mc:Choice xmlns:p14="http://schemas.microsoft.com/office/powerpoint/2010/main" Requires="p14">
      <p:transition spd="slow" p14:dur="2000">
        <p:wipe/>
      </p:transition>
    </mc:Choice>
    <mc:Fallback>
      <p:transition spd="slow">
        <p:wip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0046"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8"/>
                </p:tgtEl>
              </p:cMediaNode>
            </p:video>
            <p:seq concurrent="1" nextAc="seek">
              <p:cTn id="8" restart="whenNotActive" fill="hold" evtFilter="cancelBubble" nodeType="interactiveSeq">
                <p:stCondLst>
                  <p:cond evt="onClick" delay="0">
                    <p:tgtEl>
                      <p:spTgt spid="8"/>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8"/>
                                        </p:tgtEl>
                                      </p:cBhvr>
                                    </p:cmd>
                                  </p:childTnLst>
                                </p:cTn>
                              </p:par>
                            </p:childTnLst>
                          </p:cTn>
                        </p:par>
                      </p:childTnLst>
                    </p:cTn>
                  </p:par>
                </p:childTnLst>
              </p:cTn>
              <p:nextCondLst>
                <p:cond evt="onClick" delay="0">
                  <p:tgtEl>
                    <p:spTgt spid="8"/>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0"/>
            <a:ext cx="9144000" cy="64822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7849493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 name="Title 3"/>
          <p:cNvSpPr txBox="1">
            <a:spLocks/>
          </p:cNvSpPr>
          <p:nvPr/>
        </p:nvSpPr>
        <p:spPr>
          <a:xfrm>
            <a:off x="228600" y="3703704"/>
            <a:ext cx="7315200" cy="1325496"/>
          </a:xfrm>
          <a:prstGeom prst="rect">
            <a:avLst/>
          </a:prstGeom>
          <a:noFill/>
          <a:ln>
            <a:noFill/>
          </a:ln>
        </p:spPr>
        <p:txBody>
          <a:bodyPr vert="horz" lIns="91440" tIns="45720" rIns="91440" bIns="45720" rtlCol="0" anchor="ctr">
            <a:normAutofit fontScale="85000" lnSpcReduction="10000"/>
            <a:scene3d>
              <a:camera prst="orthographicFront"/>
              <a:lightRig rig="soft" dir="t">
                <a:rot lat="0" lon="0" rev="17220000"/>
              </a:lightRig>
            </a:scene3d>
            <a:sp3d prstMaterial="softEdge"/>
          </a:bodyPr>
          <a:lstStyle/>
          <a:p>
            <a:pPr>
              <a:lnSpc>
                <a:spcPct val="87000"/>
              </a:lnSpc>
              <a:spcBef>
                <a:spcPct val="0"/>
              </a:spcBef>
              <a:defRPr/>
            </a:pPr>
            <a:r>
              <a:rPr lang="en-US" sz="4400" dirty="0" smtClean="0">
                <a:solidFill>
                  <a:srgbClr val="92D050"/>
                </a:solidFill>
              </a:rPr>
              <a:t/>
            </a:r>
            <a:br>
              <a:rPr lang="en-US" sz="4400" dirty="0" smtClean="0">
                <a:solidFill>
                  <a:srgbClr val="92D050"/>
                </a:solidFill>
              </a:rPr>
            </a:br>
            <a:r>
              <a:rPr lang="en-US" sz="5600" b="1" dirty="0" smtClean="0">
                <a:solidFill>
                  <a:srgbClr val="92D050"/>
                </a:solidFill>
                <a:latin typeface="Arial" pitchFamily="34" charset="0"/>
                <a:cs typeface="Arial" pitchFamily="34" charset="0"/>
              </a:rPr>
              <a:t>What’s Your Message?</a:t>
            </a:r>
            <a:endParaRPr lang="en-US" sz="5600" b="1" dirty="0">
              <a:solidFill>
                <a:srgbClr val="92D050"/>
              </a:solidFill>
              <a:latin typeface="Arial" pitchFamily="34" charset="0"/>
              <a:cs typeface="Arial" pitchFamily="34" charset="0"/>
            </a:endParaRPr>
          </a:p>
        </p:txBody>
      </p:sp>
      <p:pic>
        <p:nvPicPr>
          <p:cNvPr id="7" name="Picture 6"/>
          <p:cNvPicPr>
            <a:picLocks noChangeAspect="1"/>
          </p:cNvPicPr>
          <p:nvPr/>
        </p:nvPicPr>
        <p:blipFill>
          <a:blip r:embed="rId4" cstate="print"/>
          <a:stretch>
            <a:fillRect/>
          </a:stretch>
        </p:blipFill>
        <p:spPr>
          <a:xfrm>
            <a:off x="20548" y="20547"/>
            <a:ext cx="3498527" cy="2825393"/>
          </a:xfrm>
          <a:prstGeom prst="rect">
            <a:avLst/>
          </a:prstGeom>
        </p:spPr>
      </p:pic>
      <p:pic>
        <p:nvPicPr>
          <p:cNvPr id="8" name="Picture 7"/>
          <p:cNvPicPr>
            <a:picLocks noChangeAspect="1"/>
          </p:cNvPicPr>
          <p:nvPr/>
        </p:nvPicPr>
        <p:blipFill>
          <a:blip r:embed="rId5" cstate="print"/>
          <a:stretch>
            <a:fillRect/>
          </a:stretch>
        </p:blipFill>
        <p:spPr>
          <a:xfrm>
            <a:off x="3503486" y="20548"/>
            <a:ext cx="5624418" cy="2825496"/>
          </a:xfrm>
          <a:prstGeom prst="rect">
            <a:avLst/>
          </a:prstGeom>
        </p:spPr>
      </p:pic>
      <p:pic>
        <p:nvPicPr>
          <p:cNvPr id="9" name="Picture 8"/>
          <p:cNvPicPr>
            <a:picLocks noChangeAspect="1"/>
          </p:cNvPicPr>
          <p:nvPr/>
        </p:nvPicPr>
        <p:blipFill>
          <a:blip r:embed="rId6" cstate="print"/>
          <a:stretch>
            <a:fillRect/>
          </a:stretch>
        </p:blipFill>
        <p:spPr>
          <a:xfrm>
            <a:off x="20923" y="2818500"/>
            <a:ext cx="7668994" cy="2296266"/>
          </a:xfrm>
          <a:prstGeom prst="rect">
            <a:avLst/>
          </a:prstGeom>
        </p:spPr>
      </p:pic>
      <p:pic>
        <p:nvPicPr>
          <p:cNvPr id="10" name="Picture 9"/>
          <p:cNvPicPr>
            <a:picLocks noChangeAspect="1"/>
          </p:cNvPicPr>
          <p:nvPr/>
        </p:nvPicPr>
        <p:blipFill>
          <a:blip r:embed="rId7" cstate="print"/>
          <a:stretch>
            <a:fillRect/>
          </a:stretch>
        </p:blipFill>
        <p:spPr>
          <a:xfrm>
            <a:off x="7662119" y="2819400"/>
            <a:ext cx="1461333" cy="2293850"/>
          </a:xfrm>
          <a:prstGeom prst="rect">
            <a:avLst/>
          </a:prstGeom>
        </p:spPr>
      </p:pic>
      <p:sp>
        <p:nvSpPr>
          <p:cNvPr id="6" name="Rectangle 5"/>
          <p:cNvSpPr/>
          <p:nvPr/>
        </p:nvSpPr>
        <p:spPr>
          <a:xfrm>
            <a:off x="8755230" y="2469776"/>
            <a:ext cx="304800" cy="152400"/>
          </a:xfrm>
          <a:prstGeom prst="rect">
            <a:avLst/>
          </a:prstGeom>
          <a:solidFill>
            <a:srgbClr val="F2741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47F28"/>
              </a:solidFill>
            </a:endParaRPr>
          </a:p>
        </p:txBody>
      </p:sp>
      <p:grpSp>
        <p:nvGrpSpPr>
          <p:cNvPr id="20" name="Group 19"/>
          <p:cNvGrpSpPr/>
          <p:nvPr/>
        </p:nvGrpSpPr>
        <p:grpSpPr>
          <a:xfrm>
            <a:off x="0" y="5089818"/>
            <a:ext cx="9144000" cy="1768182"/>
            <a:chOff x="0" y="5089818"/>
            <a:chExt cx="9144000" cy="1768182"/>
          </a:xfrm>
        </p:grpSpPr>
        <p:pic>
          <p:nvPicPr>
            <p:cNvPr id="11" name="Picture 10"/>
            <p:cNvPicPr>
              <a:picLocks/>
            </p:cNvPicPr>
            <p:nvPr/>
          </p:nvPicPr>
          <p:blipFill>
            <a:blip r:embed="rId8" cstate="print"/>
            <a:stretch>
              <a:fillRect/>
            </a:stretch>
          </p:blipFill>
          <p:spPr>
            <a:xfrm>
              <a:off x="24064" y="5089818"/>
              <a:ext cx="9098280" cy="1737360"/>
            </a:xfrm>
            <a:prstGeom prst="rect">
              <a:avLst/>
            </a:prstGeom>
          </p:spPr>
        </p:pic>
        <p:sp>
          <p:nvSpPr>
            <p:cNvPr id="16" name="Rectangle 15"/>
            <p:cNvSpPr/>
            <p:nvPr/>
          </p:nvSpPr>
          <p:spPr>
            <a:xfrm>
              <a:off x="0" y="518160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Rectangle 16"/>
            <p:cNvSpPr/>
            <p:nvPr/>
          </p:nvSpPr>
          <p:spPr>
            <a:xfrm rot="5400000">
              <a:off x="4537710" y="2251710"/>
              <a:ext cx="68580" cy="9144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9" name="Rectangle 18"/>
            <p:cNvSpPr/>
            <p:nvPr/>
          </p:nvSpPr>
          <p:spPr>
            <a:xfrm>
              <a:off x="9098281" y="5158740"/>
              <a:ext cx="45719" cy="1676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4" name="Title 3"/>
          <p:cNvSpPr txBox="1">
            <a:spLocks/>
          </p:cNvSpPr>
          <p:nvPr/>
        </p:nvSpPr>
        <p:spPr>
          <a:xfrm>
            <a:off x="228600" y="3657600"/>
            <a:ext cx="7315200" cy="1325563"/>
          </a:xfrm>
          <a:prstGeom prst="rect">
            <a:avLst/>
          </a:prstGeom>
          <a:noFill/>
          <a:ln>
            <a:noFill/>
          </a:ln>
        </p:spPr>
        <p:txBody>
          <a:bodyPr vert="horz" lIns="91440" tIns="45720" rIns="91440" bIns="45720" rtlCol="0" anchor="ctr">
            <a:noAutofit/>
            <a:scene3d>
              <a:camera prst="orthographicFront"/>
              <a:lightRig rig="soft" dir="t">
                <a:rot lat="0" lon="0" rev="17220000"/>
              </a:lightRig>
            </a:scene3d>
            <a:sp3d prstMaterial="softEdge"/>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lnSpc>
                <a:spcPct val="87000"/>
              </a:lnSpc>
            </a:pPr>
            <a:endParaRPr lang="en-US" sz="5600" b="1" dirty="0" smtClean="0">
              <a:solidFill>
                <a:schemeClr val="bg1"/>
              </a:solidFill>
              <a:latin typeface="Arial" pitchFamily="34" charset="0"/>
              <a:cs typeface="Arial" pitchFamily="34" charset="0"/>
            </a:endParaRPr>
          </a:p>
          <a:p>
            <a:pPr algn="l">
              <a:lnSpc>
                <a:spcPct val="87000"/>
              </a:lnSpc>
            </a:pPr>
            <a:r>
              <a:rPr lang="en-US" sz="5600" b="1" dirty="0" smtClean="0">
                <a:solidFill>
                  <a:schemeClr val="bg1"/>
                </a:solidFill>
                <a:latin typeface="Arial" pitchFamily="34" charset="0"/>
                <a:cs typeface="Arial" pitchFamily="34" charset="0"/>
              </a:rPr>
              <a:t>FOCUS ON FICTION</a:t>
            </a:r>
            <a:endParaRPr lang="en-US" sz="5600" b="1" dirty="0">
              <a:solidFill>
                <a:schemeClr val="bg1"/>
              </a:solidFill>
              <a:latin typeface="Arial" pitchFamily="34" charset="0"/>
              <a:cs typeface="Arial" pitchFamily="34" charset="0"/>
            </a:endParaRP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grpId="0" nodeType="withEffect">
                                  <p:stCondLst>
                                    <p:cond delay="0"/>
                                  </p:stCondLst>
                                  <p:childTnLst>
                                    <p:animEffect transition="out" filter="fade">
                                      <p:cBhvr>
                                        <p:cTn id="6" dur="10"/>
                                        <p:tgtEl>
                                          <p:spTgt spid="6"/>
                                        </p:tgtEl>
                                      </p:cBhvr>
                                    </p:animEffect>
                                    <p:set>
                                      <p:cBhvr>
                                        <p:cTn id="7" dur="1" fill="hold">
                                          <p:stCondLst>
                                            <p:cond delay="9"/>
                                          </p:stCondLst>
                                        </p:cTn>
                                        <p:tgtEl>
                                          <p:spTgt spid="6"/>
                                        </p:tgtEl>
                                        <p:attrNameLst>
                                          <p:attrName>style.visibility</p:attrName>
                                        </p:attrNameLst>
                                      </p:cBhvr>
                                      <p:to>
                                        <p:strVal val="hidden"/>
                                      </p:to>
                                    </p:set>
                                  </p:childTnLst>
                                </p:cTn>
                              </p:par>
                              <p:par>
                                <p:cTn id="8" presetID="2" presetClass="exit" presetSubtype="9" fill="hold" nodeType="withEffect">
                                  <p:stCondLst>
                                    <p:cond delay="0"/>
                                  </p:stCondLst>
                                  <p:childTnLst>
                                    <p:anim calcmode="lin" valueType="num">
                                      <p:cBhvr additive="base">
                                        <p:cTn id="9" dur="750"/>
                                        <p:tgtEl>
                                          <p:spTgt spid="7"/>
                                        </p:tgtEl>
                                        <p:attrNameLst>
                                          <p:attrName>ppt_x</p:attrName>
                                        </p:attrNameLst>
                                      </p:cBhvr>
                                      <p:tavLst>
                                        <p:tav tm="0">
                                          <p:val>
                                            <p:strVal val="ppt_x"/>
                                          </p:val>
                                        </p:tav>
                                        <p:tav tm="100000">
                                          <p:val>
                                            <p:strVal val="0-ppt_w/2"/>
                                          </p:val>
                                        </p:tav>
                                      </p:tavLst>
                                    </p:anim>
                                    <p:anim calcmode="lin" valueType="num">
                                      <p:cBhvr additive="base">
                                        <p:cTn id="10" dur="750"/>
                                        <p:tgtEl>
                                          <p:spTgt spid="7"/>
                                        </p:tgtEl>
                                        <p:attrNameLst>
                                          <p:attrName>ppt_y</p:attrName>
                                        </p:attrNameLst>
                                      </p:cBhvr>
                                      <p:tavLst>
                                        <p:tav tm="0">
                                          <p:val>
                                            <p:strVal val="ppt_y"/>
                                          </p:val>
                                        </p:tav>
                                        <p:tav tm="100000">
                                          <p:val>
                                            <p:strVal val="0-ppt_h/2"/>
                                          </p:val>
                                        </p:tav>
                                      </p:tavLst>
                                    </p:anim>
                                    <p:set>
                                      <p:cBhvr>
                                        <p:cTn id="11" dur="1" fill="hold">
                                          <p:stCondLst>
                                            <p:cond delay="749"/>
                                          </p:stCondLst>
                                        </p:cTn>
                                        <p:tgtEl>
                                          <p:spTgt spid="7"/>
                                        </p:tgtEl>
                                        <p:attrNameLst>
                                          <p:attrName>style.visibility</p:attrName>
                                        </p:attrNameLst>
                                      </p:cBhvr>
                                      <p:to>
                                        <p:strVal val="hidden"/>
                                      </p:to>
                                    </p:set>
                                  </p:childTnLst>
                                </p:cTn>
                              </p:par>
                              <p:par>
                                <p:cTn id="12" presetID="2" presetClass="exit" presetSubtype="3" fill="hold" nodeType="withEffect">
                                  <p:stCondLst>
                                    <p:cond delay="0"/>
                                  </p:stCondLst>
                                  <p:childTnLst>
                                    <p:anim calcmode="lin" valueType="num">
                                      <p:cBhvr additive="base">
                                        <p:cTn id="13" dur="750"/>
                                        <p:tgtEl>
                                          <p:spTgt spid="8"/>
                                        </p:tgtEl>
                                        <p:attrNameLst>
                                          <p:attrName>ppt_x</p:attrName>
                                        </p:attrNameLst>
                                      </p:cBhvr>
                                      <p:tavLst>
                                        <p:tav tm="0">
                                          <p:val>
                                            <p:strVal val="ppt_x"/>
                                          </p:val>
                                        </p:tav>
                                        <p:tav tm="100000">
                                          <p:val>
                                            <p:strVal val="1+ppt_w/2"/>
                                          </p:val>
                                        </p:tav>
                                      </p:tavLst>
                                    </p:anim>
                                    <p:anim calcmode="lin" valueType="num">
                                      <p:cBhvr additive="base">
                                        <p:cTn id="14" dur="750"/>
                                        <p:tgtEl>
                                          <p:spTgt spid="8"/>
                                        </p:tgtEl>
                                        <p:attrNameLst>
                                          <p:attrName>ppt_y</p:attrName>
                                        </p:attrNameLst>
                                      </p:cBhvr>
                                      <p:tavLst>
                                        <p:tav tm="0">
                                          <p:val>
                                            <p:strVal val="ppt_y"/>
                                          </p:val>
                                        </p:tav>
                                        <p:tav tm="100000">
                                          <p:val>
                                            <p:strVal val="0-ppt_h/2"/>
                                          </p:val>
                                        </p:tav>
                                      </p:tavLst>
                                    </p:anim>
                                    <p:set>
                                      <p:cBhvr>
                                        <p:cTn id="15" dur="1" fill="hold">
                                          <p:stCondLst>
                                            <p:cond delay="749"/>
                                          </p:stCondLst>
                                        </p:cTn>
                                        <p:tgtEl>
                                          <p:spTgt spid="8"/>
                                        </p:tgtEl>
                                        <p:attrNameLst>
                                          <p:attrName>style.visibility</p:attrName>
                                        </p:attrNameLst>
                                      </p:cBhvr>
                                      <p:to>
                                        <p:strVal val="hidden"/>
                                      </p:to>
                                    </p:set>
                                  </p:childTnLst>
                                </p:cTn>
                              </p:par>
                              <p:par>
                                <p:cTn id="16" presetID="2" presetClass="exit" presetSubtype="8" fill="hold" nodeType="withEffect">
                                  <p:stCondLst>
                                    <p:cond delay="0"/>
                                  </p:stCondLst>
                                  <p:childTnLst>
                                    <p:anim calcmode="lin" valueType="num">
                                      <p:cBhvr additive="base">
                                        <p:cTn id="17" dur="750"/>
                                        <p:tgtEl>
                                          <p:spTgt spid="9"/>
                                        </p:tgtEl>
                                        <p:attrNameLst>
                                          <p:attrName>ppt_x</p:attrName>
                                        </p:attrNameLst>
                                      </p:cBhvr>
                                      <p:tavLst>
                                        <p:tav tm="0">
                                          <p:val>
                                            <p:strVal val="ppt_x"/>
                                          </p:val>
                                        </p:tav>
                                        <p:tav tm="100000">
                                          <p:val>
                                            <p:strVal val="0-ppt_w/2"/>
                                          </p:val>
                                        </p:tav>
                                      </p:tavLst>
                                    </p:anim>
                                    <p:anim calcmode="lin" valueType="num">
                                      <p:cBhvr additive="base">
                                        <p:cTn id="18" dur="750"/>
                                        <p:tgtEl>
                                          <p:spTgt spid="9"/>
                                        </p:tgtEl>
                                        <p:attrNameLst>
                                          <p:attrName>ppt_y</p:attrName>
                                        </p:attrNameLst>
                                      </p:cBhvr>
                                      <p:tavLst>
                                        <p:tav tm="0">
                                          <p:val>
                                            <p:strVal val="ppt_y"/>
                                          </p:val>
                                        </p:tav>
                                        <p:tav tm="100000">
                                          <p:val>
                                            <p:strVal val="ppt_y"/>
                                          </p:val>
                                        </p:tav>
                                      </p:tavLst>
                                    </p:anim>
                                    <p:set>
                                      <p:cBhvr>
                                        <p:cTn id="19" dur="1" fill="hold">
                                          <p:stCondLst>
                                            <p:cond delay="749"/>
                                          </p:stCondLst>
                                        </p:cTn>
                                        <p:tgtEl>
                                          <p:spTgt spid="9"/>
                                        </p:tgtEl>
                                        <p:attrNameLst>
                                          <p:attrName>style.visibility</p:attrName>
                                        </p:attrNameLst>
                                      </p:cBhvr>
                                      <p:to>
                                        <p:strVal val="hidden"/>
                                      </p:to>
                                    </p:set>
                                  </p:childTnLst>
                                </p:cTn>
                              </p:par>
                              <p:par>
                                <p:cTn id="20" presetID="2" presetClass="exit" presetSubtype="2" fill="hold" nodeType="withEffect">
                                  <p:stCondLst>
                                    <p:cond delay="0"/>
                                  </p:stCondLst>
                                  <p:childTnLst>
                                    <p:anim calcmode="lin" valueType="num">
                                      <p:cBhvr additive="base">
                                        <p:cTn id="21" dur="750"/>
                                        <p:tgtEl>
                                          <p:spTgt spid="10"/>
                                        </p:tgtEl>
                                        <p:attrNameLst>
                                          <p:attrName>ppt_x</p:attrName>
                                        </p:attrNameLst>
                                      </p:cBhvr>
                                      <p:tavLst>
                                        <p:tav tm="0">
                                          <p:val>
                                            <p:strVal val="ppt_x"/>
                                          </p:val>
                                        </p:tav>
                                        <p:tav tm="100000">
                                          <p:val>
                                            <p:strVal val="1+ppt_w/2"/>
                                          </p:val>
                                        </p:tav>
                                      </p:tavLst>
                                    </p:anim>
                                    <p:anim calcmode="lin" valueType="num">
                                      <p:cBhvr additive="base">
                                        <p:cTn id="22" dur="750"/>
                                        <p:tgtEl>
                                          <p:spTgt spid="10"/>
                                        </p:tgtEl>
                                        <p:attrNameLst>
                                          <p:attrName>ppt_y</p:attrName>
                                        </p:attrNameLst>
                                      </p:cBhvr>
                                      <p:tavLst>
                                        <p:tav tm="0">
                                          <p:val>
                                            <p:strVal val="ppt_y"/>
                                          </p:val>
                                        </p:tav>
                                        <p:tav tm="100000">
                                          <p:val>
                                            <p:strVal val="ppt_y"/>
                                          </p:val>
                                        </p:tav>
                                      </p:tavLst>
                                    </p:anim>
                                    <p:set>
                                      <p:cBhvr>
                                        <p:cTn id="23" dur="1" fill="hold">
                                          <p:stCondLst>
                                            <p:cond delay="749"/>
                                          </p:stCondLst>
                                        </p:cTn>
                                        <p:tgtEl>
                                          <p:spTgt spid="10"/>
                                        </p:tgtEl>
                                        <p:attrNameLst>
                                          <p:attrName>style.visibility</p:attrName>
                                        </p:attrNameLst>
                                      </p:cBhvr>
                                      <p:to>
                                        <p:strVal val="hidden"/>
                                      </p:to>
                                    </p:set>
                                  </p:childTnLst>
                                </p:cTn>
                              </p:par>
                              <p:par>
                                <p:cTn id="24" presetID="10" presetClass="exit" presetSubtype="0" fill="hold" grpId="0" nodeType="withEffect">
                                  <p:stCondLst>
                                    <p:cond delay="0"/>
                                  </p:stCondLst>
                                  <p:childTnLst>
                                    <p:animEffect transition="out" filter="fade">
                                      <p:cBhvr>
                                        <p:cTn id="25" dur="250"/>
                                        <p:tgtEl>
                                          <p:spTgt spid="14"/>
                                        </p:tgtEl>
                                      </p:cBhvr>
                                    </p:animEffect>
                                    <p:set>
                                      <p:cBhvr>
                                        <p:cTn id="26" dur="1" fill="hold">
                                          <p:stCondLst>
                                            <p:cond delay="24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solidFill>
                  <a:schemeClr val="tx1">
                    <a:lumMod val="50000"/>
                    <a:lumOff val="50000"/>
                  </a:schemeClr>
                </a:solidFill>
              </a:rPr>
              <a:t>What is it?</a:t>
            </a:r>
            <a:endParaRPr lang="en-US" dirty="0">
              <a:solidFill>
                <a:schemeClr val="tx1">
                  <a:lumMod val="50000"/>
                  <a:lumOff val="50000"/>
                </a:schemeClr>
              </a:solidFill>
            </a:endParaRPr>
          </a:p>
        </p:txBody>
      </p:sp>
      <p:sp>
        <p:nvSpPr>
          <p:cNvPr id="3" name="Rectangle 2"/>
          <p:cNvSpPr/>
          <p:nvPr/>
        </p:nvSpPr>
        <p:spPr>
          <a:xfrm>
            <a:off x="1213949" y="3005646"/>
            <a:ext cx="7283669" cy="1877437"/>
          </a:xfrm>
          <a:prstGeom prst="rect">
            <a:avLst/>
          </a:prstGeom>
        </p:spPr>
        <p:txBody>
          <a:bodyPr wrap="square">
            <a:spAutoFit/>
          </a:bodyPr>
          <a:lstStyle/>
          <a:p>
            <a:r>
              <a:rPr lang="en-US" sz="2800" dirty="0"/>
              <a:t>If there is any one secret of success, it lies in the ability to get the other person's point of view and </a:t>
            </a:r>
            <a:r>
              <a:rPr lang="en-US" sz="3200" b="1" dirty="0">
                <a:solidFill>
                  <a:srgbClr val="FFC000"/>
                </a:solidFill>
              </a:rPr>
              <a:t>see things from that person's angle </a:t>
            </a:r>
            <a:r>
              <a:rPr lang="en-US" sz="2800" dirty="0"/>
              <a:t>as well as from your own. </a:t>
            </a:r>
          </a:p>
        </p:txBody>
      </p:sp>
      <p:sp>
        <p:nvSpPr>
          <p:cNvPr id="4" name="TextBox 3"/>
          <p:cNvSpPr txBox="1"/>
          <p:nvPr/>
        </p:nvSpPr>
        <p:spPr>
          <a:xfrm>
            <a:off x="5029225" y="4540450"/>
            <a:ext cx="3358055" cy="1015663"/>
          </a:xfrm>
          <a:prstGeom prst="rect">
            <a:avLst/>
          </a:prstGeom>
          <a:noFill/>
        </p:spPr>
        <p:txBody>
          <a:bodyPr wrap="square" rtlCol="0">
            <a:spAutoFit/>
          </a:bodyPr>
          <a:lstStyle/>
          <a:p>
            <a:r>
              <a:rPr lang="en-US" sz="6000" dirty="0" smtClean="0">
                <a:latin typeface="Jellyka, Saint-Andrew's Queen" pitchFamily="2" charset="0"/>
              </a:rPr>
              <a:t>Henry Ford</a:t>
            </a:r>
            <a:endParaRPr lang="en-US" sz="6000" dirty="0">
              <a:latin typeface="Jellyka, Saint-Andrew's Queen" pitchFamily="2" charset="0"/>
            </a:endParaRPr>
          </a:p>
        </p:txBody>
      </p:sp>
    </p:spTree>
    <p:extLst>
      <p:ext uri="{BB962C8B-B14F-4D97-AF65-F5344CB8AC3E}">
        <p14:creationId xmlns:p14="http://schemas.microsoft.com/office/powerpoint/2010/main" val="316331101"/>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Amanda\AppData\Local\Microsoft\Windows\Temporary Internet Files\Content.IE5\GYN1CJC7\MP900438734[1].jpg"/>
          <p:cNvPicPr>
            <a:picLocks noChangeAspect="1" noChangeArrowheads="1"/>
          </p:cNvPicPr>
          <p:nvPr/>
        </p:nvPicPr>
        <p:blipFill>
          <a:blip r:embed="rId2" cstate="email">
            <a:extLst>
              <a:ext uri="{28A0092B-C50C-407E-A947-70E740481C1C}">
                <a14:useLocalDpi xmlns:a14="http://schemas.microsoft.com/office/drawing/2010/main" val="0"/>
              </a:ext>
            </a:extLst>
          </a:blip>
          <a:srcRect/>
          <a:stretch>
            <a:fillRect/>
          </a:stretch>
        </p:blipFill>
        <p:spPr bwMode="auto">
          <a:xfrm>
            <a:off x="220716" y="416208"/>
            <a:ext cx="3011215" cy="481794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228600" y="609600"/>
            <a:ext cx="1363717" cy="825500"/>
          </a:xfrm>
        </p:spPr>
        <p:txBody>
          <a:bodyPr anchor="t">
            <a:normAutofit/>
          </a:bodyPr>
          <a:lstStyle/>
          <a:p>
            <a:r>
              <a:rPr lang="en-US" sz="3200" dirty="0" smtClean="0"/>
              <a:t>Why it</a:t>
            </a:r>
            <a:endParaRPr lang="en-US" sz="3200" dirty="0">
              <a:latin typeface="Jellyka, Saint-Andrew's Queen" pitchFamily="2" charset="0"/>
            </a:endParaRPr>
          </a:p>
        </p:txBody>
      </p:sp>
      <p:sp>
        <p:nvSpPr>
          <p:cNvPr id="3" name="Content Placeholder 2"/>
          <p:cNvSpPr>
            <a:spLocks noGrp="1"/>
          </p:cNvSpPr>
          <p:nvPr>
            <p:ph idx="1"/>
          </p:nvPr>
        </p:nvSpPr>
        <p:spPr/>
        <p:txBody>
          <a:bodyPr/>
          <a:lstStyle/>
          <a:p>
            <a:pPr marL="0" indent="0">
              <a:buNone/>
            </a:pPr>
            <a:r>
              <a:rPr lang="en-US" dirty="0"/>
              <a:t>Our point of view </a:t>
            </a:r>
            <a:r>
              <a:rPr lang="en-US" sz="3600" b="1" dirty="0">
                <a:solidFill>
                  <a:srgbClr val="FFC000"/>
                </a:solidFill>
              </a:rPr>
              <a:t>biases our observation</a:t>
            </a:r>
            <a:r>
              <a:rPr lang="en-US" dirty="0"/>
              <a:t>, consciously and unconsciously. You cannot understand the view without the point of view." </a:t>
            </a:r>
            <a:endParaRPr lang="en-US" dirty="0" smtClean="0"/>
          </a:p>
          <a:p>
            <a:pPr marL="0" indent="0" algn="r">
              <a:buNone/>
            </a:pPr>
            <a:r>
              <a:rPr lang="en-US" dirty="0"/>
              <a:t/>
            </a:r>
            <a:br>
              <a:rPr lang="en-US" dirty="0"/>
            </a:br>
            <a:r>
              <a:rPr lang="en-US" dirty="0" smtClean="0"/>
              <a:t> </a:t>
            </a:r>
            <a:r>
              <a:rPr lang="en-US" sz="4800" dirty="0">
                <a:latin typeface="Jellyka, Saint-Andrew's Queen" pitchFamily="2" charset="0"/>
              </a:rPr>
              <a:t>Noam </a:t>
            </a:r>
            <a:r>
              <a:rPr lang="en-US" sz="4800" dirty="0" err="1">
                <a:latin typeface="Jellyka, Saint-Andrew's Queen" pitchFamily="2" charset="0"/>
              </a:rPr>
              <a:t>Shpancer</a:t>
            </a:r>
            <a:r>
              <a:rPr lang="en-US" sz="4800" dirty="0">
                <a:latin typeface="Jellyka, Saint-Andrew's Queen" pitchFamily="2" charset="0"/>
              </a:rPr>
              <a:t> </a:t>
            </a:r>
            <a:r>
              <a:rPr lang="en-US" sz="4800" dirty="0" smtClean="0">
                <a:latin typeface="Jellyka, Saint-Andrew's Queen" pitchFamily="2" charset="0"/>
              </a:rPr>
              <a:t> </a:t>
            </a:r>
            <a:endParaRPr lang="en-US" dirty="0" smtClean="0">
              <a:latin typeface="Jellyka, Saint-Andrew's Queen" pitchFamily="2" charset="0"/>
            </a:endParaRPr>
          </a:p>
          <a:p>
            <a:pPr marL="0" indent="0" algn="r">
              <a:buNone/>
            </a:pPr>
            <a:r>
              <a:rPr lang="en-US" sz="2400" dirty="0"/>
              <a:t>(</a:t>
            </a:r>
            <a:r>
              <a:rPr lang="en-US" sz="2400" i="1" dirty="0" smtClean="0"/>
              <a:t>The </a:t>
            </a:r>
            <a:r>
              <a:rPr lang="en-US" sz="2400" i="1" dirty="0"/>
              <a:t>Good Psychologist</a:t>
            </a:r>
            <a:r>
              <a:rPr lang="en-US" sz="2400" dirty="0"/>
              <a:t>: A Novel) </a:t>
            </a:r>
          </a:p>
        </p:txBody>
      </p:sp>
      <p:sp>
        <p:nvSpPr>
          <p:cNvPr id="4" name="Text Placeholder 3"/>
          <p:cNvSpPr>
            <a:spLocks noGrp="1"/>
          </p:cNvSpPr>
          <p:nvPr>
            <p:ph type="body" sz="half" idx="2"/>
          </p:nvPr>
        </p:nvSpPr>
        <p:spPr/>
        <p:txBody>
          <a:bodyPr/>
          <a:lstStyle/>
          <a:p>
            <a:endParaRPr lang="en-US"/>
          </a:p>
        </p:txBody>
      </p:sp>
      <p:sp>
        <p:nvSpPr>
          <p:cNvPr id="5" name="Rectangle 4"/>
          <p:cNvSpPr/>
          <p:nvPr/>
        </p:nvSpPr>
        <p:spPr>
          <a:xfrm>
            <a:off x="1182411" y="416208"/>
            <a:ext cx="2301768" cy="1015663"/>
          </a:xfrm>
          <a:prstGeom prst="rect">
            <a:avLst/>
          </a:prstGeom>
        </p:spPr>
        <p:txBody>
          <a:bodyPr wrap="square">
            <a:spAutoFit/>
          </a:bodyPr>
          <a:lstStyle/>
          <a:p>
            <a:r>
              <a:rPr lang="en-US" sz="6000" dirty="0">
                <a:latin typeface="Jellyka, Saint-Andrew's Queen" pitchFamily="2" charset="0"/>
              </a:rPr>
              <a:t>Matters</a:t>
            </a:r>
            <a:endParaRPr lang="en-US" sz="6000" dirty="0"/>
          </a:p>
        </p:txBody>
      </p:sp>
    </p:spTree>
    <p:extLst>
      <p:ext uri="{BB962C8B-B14F-4D97-AF65-F5344CB8AC3E}">
        <p14:creationId xmlns:p14="http://schemas.microsoft.com/office/powerpoint/2010/main" val="48634791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Vertical Text Placeholder 1"/>
          <p:cNvSpPr>
            <a:spLocks noGrp="1"/>
          </p:cNvSpPr>
          <p:nvPr>
            <p:ph type="body" orient="vert" idx="1"/>
          </p:nvPr>
        </p:nvSpPr>
        <p:spPr>
          <a:xfrm>
            <a:off x="0" y="1797269"/>
            <a:ext cx="8986345" cy="4903071"/>
          </a:xfrm>
          <a:prstGeom prst="roundRect">
            <a:avLst/>
          </a:prstGeom>
        </p:spPr>
        <p:txBody>
          <a:bodyPr vert="horz" anchor="t">
            <a:normAutofit/>
          </a:bodyPr>
          <a:lstStyle/>
          <a:p>
            <a:pPr marL="0" indent="0">
              <a:buNone/>
            </a:pPr>
            <a:r>
              <a:rPr lang="en-US" dirty="0"/>
              <a:t>“The choice of </a:t>
            </a:r>
            <a:r>
              <a:rPr lang="en-US" dirty="0" smtClean="0"/>
              <a:t>point-of-view </a:t>
            </a:r>
            <a:r>
              <a:rPr lang="en-US" b="1" dirty="0">
                <a:solidFill>
                  <a:srgbClr val="FFC000"/>
                </a:solidFill>
                <a:effectLst>
                  <a:outerShdw blurRad="38100" dist="38100" dir="2700000" algn="tl">
                    <a:srgbClr val="000000">
                      <a:alpha val="43137"/>
                    </a:srgbClr>
                  </a:outerShdw>
                </a:effectLst>
              </a:rPr>
              <a:t>will largely determine all other choices</a:t>
            </a:r>
            <a:r>
              <a:rPr lang="en-US" dirty="0"/>
              <a:t> with regards to style, diction, characteristic speed of sentences and so on. What the writer must consider, obviously, is the extent to which point-of-view, and all that follow from it, comments on the characters, actions, and ideas.” </a:t>
            </a:r>
            <a:endParaRPr lang="en-US" dirty="0" smtClean="0"/>
          </a:p>
          <a:p>
            <a:pPr marL="0" indent="0" algn="r">
              <a:buNone/>
            </a:pPr>
            <a:r>
              <a:rPr lang="en-US" sz="4800" dirty="0" smtClean="0">
                <a:latin typeface="Jellyka, Saint-Andrew's Queen" pitchFamily="2" charset="0"/>
              </a:rPr>
              <a:t>John </a:t>
            </a:r>
            <a:r>
              <a:rPr lang="en-US" sz="4800" dirty="0">
                <a:latin typeface="Jellyka, Saint-Andrew's Queen" pitchFamily="2" charset="0"/>
              </a:rPr>
              <a:t>Gardner</a:t>
            </a:r>
          </a:p>
        </p:txBody>
      </p:sp>
      <p:sp>
        <p:nvSpPr>
          <p:cNvPr id="3" name="Title 2"/>
          <p:cNvSpPr>
            <a:spLocks noGrp="1"/>
          </p:cNvSpPr>
          <p:nvPr>
            <p:ph type="title"/>
          </p:nvPr>
        </p:nvSpPr>
        <p:spPr/>
        <p:txBody>
          <a:bodyPr>
            <a:normAutofit fontScale="90000"/>
          </a:bodyPr>
          <a:lstStyle/>
          <a:p>
            <a:r>
              <a:rPr lang="en-US" dirty="0" smtClean="0"/>
              <a:t>The Choice </a:t>
            </a:r>
            <a:r>
              <a:rPr lang="en-US" sz="5300" b="0" dirty="0" smtClean="0">
                <a:latin typeface="Jellyka, Saint-Andrew's Queen" pitchFamily="2" charset="0"/>
              </a:rPr>
              <a:t>DOES</a:t>
            </a:r>
            <a:r>
              <a:rPr lang="en-US" sz="4400" dirty="0" smtClean="0">
                <a:latin typeface="Jellyka, Saint-Andrew's Queen" pitchFamily="2" charset="0"/>
              </a:rPr>
              <a:t> </a:t>
            </a:r>
            <a:r>
              <a:rPr lang="en-US" dirty="0" smtClean="0"/>
              <a:t>Matter</a:t>
            </a:r>
            <a:endParaRPr lang="en-US" dirty="0"/>
          </a:p>
        </p:txBody>
      </p:sp>
    </p:spTree>
    <p:extLst>
      <p:ext uri="{BB962C8B-B14F-4D97-AF65-F5344CB8AC3E}">
        <p14:creationId xmlns:p14="http://schemas.microsoft.com/office/powerpoint/2010/main" val="1893346776"/>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071" y="382866"/>
            <a:ext cx="7539858" cy="57428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43385122"/>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blip>
          <a:srcRect/>
          <a:stretch>
            <a:fillRect/>
          </a:stretch>
        </a:blipFill>
        <a:effectLst/>
      </p:bgPr>
    </p:bg>
    <p:spTree>
      <p:nvGrpSpPr>
        <p:cNvPr id="1" name=""/>
        <p:cNvGrpSpPr/>
        <p:nvPr/>
      </p:nvGrpSpPr>
      <p:grpSpPr>
        <a:xfrm>
          <a:off x="0" y="0"/>
          <a:ext cx="0" cy="0"/>
          <a:chOff x="0" y="0"/>
          <a:chExt cx="0" cy="0"/>
        </a:xfrm>
      </p:grpSpPr>
      <p:sp>
        <p:nvSpPr>
          <p:cNvPr id="4" name="Oval 3"/>
          <p:cNvSpPr/>
          <p:nvPr/>
        </p:nvSpPr>
        <p:spPr>
          <a:xfrm>
            <a:off x="762000" y="1946209"/>
            <a:ext cx="2057400" cy="2057400"/>
          </a:xfrm>
          <a:prstGeom prst="ellipse">
            <a:avLst/>
          </a:prstGeom>
          <a:gradFill>
            <a:gsLst>
              <a:gs pos="0">
                <a:srgbClr val="00B0F0"/>
              </a:gs>
              <a:gs pos="50000">
                <a:srgbClr val="399ECB"/>
              </a:gs>
              <a:gs pos="100000">
                <a:srgbClr val="0077D0"/>
              </a:gs>
            </a:gsLst>
            <a:path path="circle">
              <a:fillToRect l="50000" t="50000" r="50000" b="50000"/>
            </a:path>
          </a:gradFill>
          <a:ln w="82550">
            <a:noFill/>
          </a:ln>
          <a:effectLst>
            <a:outerShdw blurRad="127000" dist="165100" dir="5400000" sx="90000" sy="-19000"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8" name="Oval 7"/>
          <p:cNvSpPr/>
          <p:nvPr/>
        </p:nvSpPr>
        <p:spPr>
          <a:xfrm>
            <a:off x="1007328" y="1992354"/>
            <a:ext cx="1583472" cy="1295400"/>
          </a:xfrm>
          <a:prstGeom prst="ellipse">
            <a:avLst/>
          </a:prstGeom>
          <a:gradFill flip="none" rotWithShape="1">
            <a:gsLst>
              <a:gs pos="63000">
                <a:schemeClr val="bg1">
                  <a:alpha val="7000"/>
                </a:schemeClr>
              </a:gs>
              <a:gs pos="72000">
                <a:schemeClr val="bg1">
                  <a:alpha val="15000"/>
                </a:schemeClr>
              </a:gs>
              <a:gs pos="91000">
                <a:schemeClr val="bg1">
                  <a:alpha val="28000"/>
                </a:scheme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solidFill>
                  <a:prstClr val="white"/>
                </a:solidFill>
              </a:rPr>
              <a:t>       </a:t>
            </a:r>
            <a:endParaRPr lang="en-US" dirty="0">
              <a:solidFill>
                <a:prstClr val="white"/>
              </a:solidFill>
            </a:endParaRPr>
          </a:p>
        </p:txBody>
      </p:sp>
      <p:sp>
        <p:nvSpPr>
          <p:cNvPr id="17" name="TextBox 16"/>
          <p:cNvSpPr txBox="1"/>
          <p:nvPr/>
        </p:nvSpPr>
        <p:spPr>
          <a:xfrm>
            <a:off x="1159728" y="1531434"/>
            <a:ext cx="1219200" cy="2708434"/>
          </a:xfrm>
          <a:prstGeom prst="rect">
            <a:avLst/>
          </a:prstGeom>
          <a:noFill/>
        </p:spPr>
        <p:txBody>
          <a:bodyPr wrap="square" rtlCol="0">
            <a:spAutoFit/>
          </a:bodyPr>
          <a:lstStyle/>
          <a:p>
            <a:r>
              <a:rPr lang="en-US" sz="17000" b="1" dirty="0" smtClean="0">
                <a:solidFill>
                  <a:srgbClr val="2A7A9E">
                    <a:alpha val="40000"/>
                  </a:srgbClr>
                </a:solidFill>
                <a:cs typeface="Arial" pitchFamily="34" charset="0"/>
              </a:rPr>
              <a:t>2</a:t>
            </a:r>
            <a:endParaRPr lang="en-US" sz="17000" b="1" dirty="0">
              <a:solidFill>
                <a:srgbClr val="2A7A9E">
                  <a:alpha val="40000"/>
                </a:srgbClr>
              </a:solidFill>
              <a:cs typeface="Arial" pitchFamily="34" charset="0"/>
            </a:endParaRPr>
          </a:p>
        </p:txBody>
      </p:sp>
      <p:sp>
        <p:nvSpPr>
          <p:cNvPr id="9" name="Title 8"/>
          <p:cNvSpPr>
            <a:spLocks noGrp="1"/>
          </p:cNvSpPr>
          <p:nvPr>
            <p:ph type="title"/>
          </p:nvPr>
        </p:nvSpPr>
        <p:spPr/>
        <p:txBody>
          <a:bodyPr>
            <a:noAutofit/>
          </a:bodyPr>
          <a:lstStyle/>
          <a:p>
            <a:pPr lvl="0">
              <a:spcBef>
                <a:spcPts val="0"/>
              </a:spcBef>
            </a:pPr>
            <a:r>
              <a:rPr lang="en-US" sz="4000" cap="none" dirty="0" smtClean="0">
                <a:solidFill>
                  <a:prstClr val="black">
                    <a:lumMod val="85000"/>
                    <a:lumOff val="15000"/>
                  </a:prstClr>
                </a:solidFill>
                <a:ea typeface="+mn-ea"/>
                <a:cs typeface="+mn-cs"/>
              </a:rPr>
              <a:t>First </a:t>
            </a:r>
            <a:r>
              <a:rPr lang="en-US" sz="4000" b="0" cap="none" dirty="0" smtClean="0">
                <a:solidFill>
                  <a:prstClr val="black">
                    <a:lumMod val="50000"/>
                    <a:lumOff val="50000"/>
                  </a:prstClr>
                </a:solidFill>
                <a:ea typeface="+mn-ea"/>
                <a:cs typeface="+mn-cs"/>
              </a:rPr>
              <a:t>Person Point of View</a:t>
            </a:r>
            <a:endParaRPr lang="en-US" sz="4000" b="0" cap="none" dirty="0">
              <a:solidFill>
                <a:prstClr val="black">
                  <a:lumMod val="50000"/>
                  <a:lumOff val="50000"/>
                </a:prstClr>
              </a:solidFill>
              <a:ea typeface="+mn-ea"/>
              <a:cs typeface="+mn-cs"/>
            </a:endParaRPr>
          </a:p>
        </p:txBody>
      </p:sp>
      <p:sp>
        <p:nvSpPr>
          <p:cNvPr id="10" name="Text Placeholder 9"/>
          <p:cNvSpPr>
            <a:spLocks noGrp="1"/>
          </p:cNvSpPr>
          <p:nvPr>
            <p:ph type="body" idx="1"/>
          </p:nvPr>
        </p:nvSpPr>
        <p:spPr/>
        <p:txBody>
          <a:bodyPr/>
          <a:lstStyle/>
          <a:p>
            <a:pPr lvl="0">
              <a:spcBef>
                <a:spcPts val="0"/>
              </a:spcBef>
            </a:pPr>
            <a:r>
              <a:rPr lang="en-US" sz="1700" b="1" dirty="0" smtClean="0">
                <a:solidFill>
                  <a:prstClr val="black">
                    <a:lumMod val="75000"/>
                    <a:lumOff val="25000"/>
                  </a:prstClr>
                </a:solidFill>
              </a:rPr>
              <a:t>Seeing it through my eyes</a:t>
            </a:r>
            <a:endParaRPr lang="en-US" sz="1700" b="1" dirty="0">
              <a:solidFill>
                <a:prstClr val="black">
                  <a:lumMod val="75000"/>
                  <a:lumOff val="25000"/>
                </a:prstClr>
              </a:solidFill>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12"/>
</p:tagLst>
</file>

<file path=ppt/tags/tag2.xml><?xml version="1.0" encoding="utf-8"?>
<p:tagLst xmlns:a="http://schemas.openxmlformats.org/drawingml/2006/main" xmlns:r="http://schemas.openxmlformats.org/officeDocument/2006/relationships" xmlns:p="http://schemas.openxmlformats.org/presentationml/2006/main">
  <p:tag name="DVSECTIONID" val="C09QH3iDYSZce3zG7lU8ci"/>
</p:tagLst>
</file>

<file path=ppt/tags/tag3.xml><?xml version="1.0" encoding="utf-8"?>
<p:tagLst xmlns:a="http://schemas.openxmlformats.org/drawingml/2006/main" xmlns:r="http://schemas.openxmlformats.org/officeDocument/2006/relationships" xmlns:p="http://schemas.openxmlformats.org/presentationml/2006/main">
  <p:tag name="TIMING" val="|1.6"/>
</p:tagLst>
</file>

<file path=ppt/theme/theme1.xml><?xml version="1.0" encoding="utf-8"?>
<a:theme xmlns:a="http://schemas.openxmlformats.org/drawingml/2006/main" name="IntroducingPowerPoint2010">
  <a:themeElements>
    <a:clrScheme name="Fresh">
      <a:dk1>
        <a:srgbClr val="262626"/>
      </a:dk1>
      <a:lt1>
        <a:sysClr val="window" lastClr="ECECEC"/>
      </a:lt1>
      <a:dk2>
        <a:srgbClr val="595959"/>
      </a:dk2>
      <a:lt2>
        <a:srgbClr val="EEECE1"/>
      </a:lt2>
      <a:accent1>
        <a:srgbClr val="F4891E"/>
      </a:accent1>
      <a:accent2>
        <a:srgbClr val="7BCF27"/>
      </a:accent2>
      <a:accent3>
        <a:srgbClr val="9BBB59"/>
      </a:accent3>
      <a:accent4>
        <a:srgbClr val="00B0F0"/>
      </a:accent4>
      <a:accent5>
        <a:srgbClr val="4BACC6"/>
      </a:accent5>
      <a:accent6>
        <a:srgbClr val="F79646"/>
      </a:accent6>
      <a:hlink>
        <a:srgbClr val="00B0F0"/>
      </a:hlink>
      <a:folHlink>
        <a:srgbClr val="F4891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ECECEC"/>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TemplateFile" ma:contentTypeID="0x0101006EDDDB5EE6D98C44930B742096920B300400F5B6D36B3EF94B4E9A635CDF2A18F5B8" ma:contentTypeVersion="33" ma:contentTypeDescription="Create a new document." ma:contentTypeScope="" ma:versionID="37d3ec2b48d53e45b233ad8f52fe1b11"/>
</file>

<file path=customXml/item2.xml><?xml version="1.0" encoding="utf-8"?>
<?mso-contentType ?>
<FormTemplates xmlns="http://schemas.microsoft.com/sharepoint/v3/contenttype/forms">
  <Display>DocumentLibraryForm</Display>
  <Edit>AssetEditForm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file>

<file path=customXml/itemProps1.xml><?xml version="1.0" encoding="utf-8"?>
<ds:datastoreItem xmlns:ds="http://schemas.openxmlformats.org/officeDocument/2006/customXml" ds:itemID="{7F31D689-5005-47FD-9A9E-D7FA8DD290B8}">
  <ds:schemaRefs>
    <ds:schemaRef ds:uri="http://schemas.microsoft.com/office/2006/metadata/contentType"/>
    <ds:schemaRef ds:uri="http://schemas.microsoft.com/office/2006/metadata/properties/metaAttributes"/>
  </ds:schemaRefs>
</ds:datastoreItem>
</file>

<file path=customXml/itemProps2.xml><?xml version="1.0" encoding="utf-8"?>
<ds:datastoreItem xmlns:ds="http://schemas.openxmlformats.org/officeDocument/2006/customXml" ds:itemID="{68AD14C5-6E05-4732-8930-CBD406590B69}">
  <ds:schemaRefs>
    <ds:schemaRef ds:uri="http://schemas.microsoft.com/sharepoint/v3/contenttype/forms"/>
  </ds:schemaRefs>
</ds:datastoreItem>
</file>

<file path=customXml/itemProps3.xml><?xml version="1.0" encoding="utf-8"?>
<ds:datastoreItem xmlns:ds="http://schemas.openxmlformats.org/officeDocument/2006/customXml" ds:itemID="{9C9D1B2C-BA2D-4050-BF56-A5386F494A46}">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IntroducingPowerPoint2010</Template>
  <TotalTime>0</TotalTime>
  <Words>942</Words>
  <Application>Microsoft Office PowerPoint</Application>
  <PresentationFormat>On-screen Show (4:3)</PresentationFormat>
  <Paragraphs>177</Paragraphs>
  <Slides>42</Slides>
  <Notes>18</Notes>
  <HiddenSlides>2</HiddenSlides>
  <MMClips>1</MMClips>
  <ScaleCrop>false</ScaleCrop>
  <HeadingPairs>
    <vt:vector size="4" baseType="variant">
      <vt:variant>
        <vt:lpstr>Theme</vt:lpstr>
      </vt:variant>
      <vt:variant>
        <vt:i4>1</vt:i4>
      </vt:variant>
      <vt:variant>
        <vt:lpstr>Slide Titles</vt:lpstr>
      </vt:variant>
      <vt:variant>
        <vt:i4>42</vt:i4>
      </vt:variant>
    </vt:vector>
  </HeadingPairs>
  <TitlesOfParts>
    <vt:vector size="43" baseType="lpstr">
      <vt:lpstr>IntroducingPowerPoint2010</vt:lpstr>
      <vt:lpstr>Focus on POINT OF VIEW</vt:lpstr>
      <vt:lpstr>PowerPoint Presentation</vt:lpstr>
      <vt:lpstr>Telling The Story</vt:lpstr>
      <vt:lpstr>What is it?</vt:lpstr>
      <vt:lpstr>What is it?</vt:lpstr>
      <vt:lpstr>Why it</vt:lpstr>
      <vt:lpstr>The Choice DOES Matter</vt:lpstr>
      <vt:lpstr>PowerPoint Presentation</vt:lpstr>
      <vt:lpstr>First Person Point of View</vt:lpstr>
      <vt:lpstr>I</vt:lpstr>
      <vt:lpstr>become</vt:lpstr>
      <vt:lpstr>PowerPoint Presentation</vt:lpstr>
      <vt:lpstr>EVERYTHING ABOUT ME</vt:lpstr>
      <vt:lpstr>ALL THAT I SEE AND HEAR</vt:lpstr>
      <vt:lpstr>THE PERSONAL EFFECT</vt:lpstr>
      <vt:lpstr>PowerPoint Presentation</vt:lpstr>
      <vt:lpstr>PowerPoint Presentation</vt:lpstr>
      <vt:lpstr>PowerPoint Presentation</vt:lpstr>
      <vt:lpstr>Third Person Point of View</vt:lpstr>
      <vt:lpstr>he</vt:lpstr>
      <vt:lpstr>he</vt:lpstr>
      <vt:lpstr>he</vt:lpstr>
      <vt:lpstr>“Consider the difference between the first and third person in poetry… It’s like the difference between looking at a person and looking through their eyes.”     Diana Abu-Jaber</vt:lpstr>
      <vt:lpstr>PowerPoint Presentation</vt:lpstr>
      <vt:lpstr>PowerPoint Presentation</vt:lpstr>
      <vt:lpstr>The All-Knowing Narrator</vt:lpstr>
      <vt:lpstr>THE GOD-LIKE EFFECT</vt:lpstr>
      <vt:lpstr>PowerPoint Presentation</vt:lpstr>
      <vt:lpstr>PowerPoint Presentation</vt:lpstr>
      <vt:lpstr>PowerPoint Presentation</vt:lpstr>
      <vt:lpstr>THIRD PERSON LIMITED</vt:lpstr>
      <vt:lpstr>PowerPoint Presentation</vt:lpstr>
      <vt:lpstr>3rd Person Limited</vt:lpstr>
      <vt:lpstr>3rd Person</vt:lpstr>
      <vt:lpstr>THE MOST COMMON EFFECT</vt:lpstr>
      <vt:lpstr>PowerPoint Presentation</vt:lpstr>
      <vt:lpstr>PowerPoint Presentation</vt:lpstr>
      <vt:lpstr>PowerPoint Presentation</vt:lpstr>
      <vt:lpstr>"Seeing things through a different set of eyes</vt:lpstr>
      <vt:lpstr>Fountain Geyser</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keywords>character;characterization;fiction;stories;elements;English</cp:keywords>
  <cp:lastModifiedBy/>
  <cp:revision>1</cp:revision>
  <dcterms:created xsi:type="dcterms:W3CDTF">2010-09-26T13:43:44Z</dcterms:created>
  <dcterms:modified xsi:type="dcterms:W3CDTF">2011-08-14T23:38:28Z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TC016745519991</vt:lpwstr>
  </property>
</Properties>
</file>