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4.xml" ContentType="application/vnd.openxmlformats-officedocument.presentationml.tags+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40"/>
  </p:notesMasterIdLst>
  <p:sldIdLst>
    <p:sldId id="277" r:id="rId5"/>
    <p:sldId id="258" r:id="rId6"/>
    <p:sldId id="278" r:id="rId7"/>
    <p:sldId id="326" r:id="rId8"/>
    <p:sldId id="319" r:id="rId9"/>
    <p:sldId id="321" r:id="rId10"/>
    <p:sldId id="320" r:id="rId11"/>
    <p:sldId id="322" r:id="rId12"/>
    <p:sldId id="328" r:id="rId13"/>
    <p:sldId id="329" r:id="rId14"/>
    <p:sldId id="263" r:id="rId15"/>
    <p:sldId id="335" r:id="rId16"/>
    <p:sldId id="327" r:id="rId17"/>
    <p:sldId id="264" r:id="rId18"/>
    <p:sldId id="337" r:id="rId19"/>
    <p:sldId id="314" r:id="rId20"/>
    <p:sldId id="323" r:id="rId21"/>
    <p:sldId id="324" r:id="rId22"/>
    <p:sldId id="325" r:id="rId23"/>
    <p:sldId id="339" r:id="rId24"/>
    <p:sldId id="310" r:id="rId25"/>
    <p:sldId id="297" r:id="rId26"/>
    <p:sldId id="338" r:id="rId27"/>
    <p:sldId id="330" r:id="rId28"/>
    <p:sldId id="334" r:id="rId29"/>
    <p:sldId id="331" r:id="rId30"/>
    <p:sldId id="307" r:id="rId31"/>
    <p:sldId id="270" r:id="rId32"/>
    <p:sldId id="336" r:id="rId33"/>
    <p:sldId id="332" r:id="rId34"/>
    <p:sldId id="260" r:id="rId35"/>
    <p:sldId id="303" r:id="rId36"/>
    <p:sldId id="317" r:id="rId37"/>
    <p:sldId id="295" r:id="rId38"/>
    <p:sldId id="276"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B6BBEF7-9717-4733-A929-535518E6EBF6}">
          <p14:sldIdLst>
            <p14:sldId id="277"/>
            <p14:sldId id="258"/>
          </p14:sldIdLst>
        </p14:section>
        <p14:section name="Set the Stage" id="{16378913-E5ED-4281-BAF5-F1F938CB0BED}">
          <p14:sldIdLst>
            <p14:sldId id="278"/>
            <p14:sldId id="326"/>
            <p14:sldId id="319"/>
            <p14:sldId id="321"/>
            <p14:sldId id="320"/>
            <p14:sldId id="322"/>
            <p14:sldId id="328"/>
            <p14:sldId id="329"/>
          </p14:sldIdLst>
        </p14:section>
        <p14:section name="Develop the Conflict" id="{E2D565D1-BA5E-44E6-A40E-50A644912248}">
          <p14:sldIdLst>
            <p14:sldId id="263"/>
            <p14:sldId id="335"/>
            <p14:sldId id="327"/>
            <p14:sldId id="264"/>
            <p14:sldId id="337"/>
            <p14:sldId id="314"/>
            <p14:sldId id="323"/>
            <p14:sldId id="324"/>
            <p14:sldId id="325"/>
            <p14:sldId id="339"/>
            <p14:sldId id="310"/>
            <p14:sldId id="297"/>
            <p14:sldId id="338"/>
            <p14:sldId id="330"/>
            <p14:sldId id="334"/>
            <p14:sldId id="331"/>
            <p14:sldId id="307"/>
          </p14:sldIdLst>
        </p14:section>
        <p14:section name="Find Some Resolution" id="{71D59651-8EFA-4415-9623-98B4C4A8699C}">
          <p14:sldIdLst>
            <p14:sldId id="270"/>
            <p14:sldId id="336"/>
            <p14:sldId id="332"/>
            <p14:sldId id="260"/>
            <p14:sldId id="303"/>
            <p14:sldId id="317"/>
          </p14:sldIdLst>
        </p14:section>
        <p14:section name="There's More!" id="{2E16B512-814A-4DC1-A986-25475E10E0EF}">
          <p14:sldIdLst>
            <p14:sldId id="295"/>
            <p14:sldId id="27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62" autoAdjust="0"/>
    <p:restoredTop sz="89825" autoAdjust="0"/>
  </p:normalViewPr>
  <p:slideViewPr>
    <p:cSldViewPr snapToGrid="0">
      <p:cViewPr>
        <p:scale>
          <a:sx n="50" d="100"/>
          <a:sy n="50" d="100"/>
        </p:scale>
        <p:origin x="-1134" y="-72"/>
      </p:cViewPr>
      <p:guideLst>
        <p:guide orient="horz" pos="2160"/>
        <p:guide pos="2880"/>
      </p:guideLst>
    </p:cSldViewPr>
  </p:slideViewPr>
  <p:outlineViewPr>
    <p:cViewPr>
      <p:scale>
        <a:sx n="33" d="100"/>
        <a:sy n="33" d="100"/>
      </p:scale>
      <p:origin x="0" y="19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s>
</file>

<file path=ppt/diagrams/_rels/data1.xml.rels><?xml version="1.0" encoding="UTF-8" standalone="yes"?>
<Relationships xmlns="http://schemas.openxmlformats.org/package/2006/relationships"><Relationship Id="rId1" Type="http://schemas.openxmlformats.org/officeDocument/2006/relationships/image" Target="../media/image28.jpeg"/></Relationships>
</file>

<file path=ppt/diagrams/_rels/data2.xml.rels><?xml version="1.0" encoding="UTF-8" standalone="yes"?>
<Relationships xmlns="http://schemas.openxmlformats.org/package/2006/relationships"><Relationship Id="rId1" Type="http://schemas.openxmlformats.org/officeDocument/2006/relationships/image" Target="../media/image29.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28.jpeg"/></Relationships>
</file>

<file path=ppt/diagrams/_rels/drawing2.xml.rels><?xml version="1.0" encoding="UTF-8" standalone="yes"?>
<Relationships xmlns="http://schemas.openxmlformats.org/package/2006/relationships"><Relationship Id="rId1" Type="http://schemas.openxmlformats.org/officeDocument/2006/relationships/image" Target="../media/image29.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0E3B1D6-EA4E-4A0E-A388-FD26FCBD5670}" type="doc">
      <dgm:prSet loTypeId="urn:microsoft.com/office/officeart/2008/layout/PictureAccentBlocks" loCatId="picture" qsTypeId="urn:microsoft.com/office/officeart/2005/8/quickstyle/simple1" qsCatId="simple" csTypeId="urn:microsoft.com/office/officeart/2005/8/colors/accent1_2" csCatId="accent1" phldr="1"/>
      <dgm:spPr/>
    </dgm:pt>
    <dgm:pt modelId="{26A0C305-3A79-4109-BCC8-D94C79D1D004}">
      <dgm:prSet phldrT="[Text]"/>
      <dgm:spPr/>
      <dgm:t>
        <a:bodyPr/>
        <a:lstStyle/>
        <a:p>
          <a:r>
            <a:rPr lang="en-US" dirty="0" smtClean="0"/>
            <a:t>INTERNAL</a:t>
          </a:r>
          <a:endParaRPr lang="en-US" dirty="0"/>
        </a:p>
      </dgm:t>
    </dgm:pt>
    <dgm:pt modelId="{1981951F-52F8-447C-84FB-EF2471C2B39F}" type="parTrans" cxnId="{E017E79C-F6D2-45D5-BD64-EAF41FCA436A}">
      <dgm:prSet/>
      <dgm:spPr/>
      <dgm:t>
        <a:bodyPr/>
        <a:lstStyle/>
        <a:p>
          <a:endParaRPr lang="en-US"/>
        </a:p>
      </dgm:t>
    </dgm:pt>
    <dgm:pt modelId="{0492E11B-F0AB-4D37-AA4D-BDE1E8136359}" type="sibTrans" cxnId="{E017E79C-F6D2-45D5-BD64-EAF41FCA436A}">
      <dgm:prSet/>
      <dgm:spPr/>
      <dgm:t>
        <a:bodyPr/>
        <a:lstStyle/>
        <a:p>
          <a:endParaRPr lang="en-US"/>
        </a:p>
      </dgm:t>
    </dgm:pt>
    <dgm:pt modelId="{6004F797-E27C-4B62-9F49-5B2873711C8A}" type="pres">
      <dgm:prSet presAssocID="{60E3B1D6-EA4E-4A0E-A388-FD26FCBD5670}" presName="Name0" presStyleCnt="0">
        <dgm:presLayoutVars>
          <dgm:dir/>
        </dgm:presLayoutVars>
      </dgm:prSet>
      <dgm:spPr/>
    </dgm:pt>
    <dgm:pt modelId="{13AABAD4-FF1D-460A-9489-AC21A47BAC26}" type="pres">
      <dgm:prSet presAssocID="{26A0C305-3A79-4109-BCC8-D94C79D1D004}" presName="composite" presStyleCnt="0"/>
      <dgm:spPr/>
    </dgm:pt>
    <dgm:pt modelId="{F1F61906-1638-4EA7-9020-A8655CCF5740}" type="pres">
      <dgm:prSet presAssocID="{26A0C305-3A79-4109-BCC8-D94C79D1D004}" presName="Image" presStyleLbl="alignNode1" presStyleIdx="0" presStyleCnt="1"/>
      <dgm:spPr>
        <a:blipFill>
          <a:blip xmlns:r="http://schemas.openxmlformats.org/officeDocument/2006/relationships" r:embed="rId1" cstate="email">
            <a:extLst>
              <a:ext uri="{28A0092B-C50C-407E-A947-70E740481C1C}">
                <a14:useLocalDpi xmlns:a14="http://schemas.microsoft.com/office/drawing/2010/main" val="0"/>
              </a:ext>
            </a:extLst>
          </a:blip>
          <a:srcRect/>
          <a:stretch>
            <a:fillRect/>
          </a:stretch>
        </a:blipFill>
      </dgm:spPr>
      <dgm:extLst>
        <a:ext uri="{E40237B7-FDA0-4F09-8148-C483321AD2D9}">
          <dgm14:cNvPr xmlns:dgm14="http://schemas.microsoft.com/office/drawing/2010/diagram" id="0" name="" descr="C:\Users\Amanda\AppData\Local\Microsoft\Windows\Temporary Internet Files\Content.IE5\KNJNAGYS\MP900430736[1].jpg"/>
        </a:ext>
      </dgm:extLst>
    </dgm:pt>
    <dgm:pt modelId="{70563672-A3DB-455C-AF18-BFD09D1A8AEB}" type="pres">
      <dgm:prSet presAssocID="{26A0C305-3A79-4109-BCC8-D94C79D1D004}" presName="Parent" presStyleLbl="revTx" presStyleIdx="0" presStyleCnt="1">
        <dgm:presLayoutVars>
          <dgm:bulletEnabled val="1"/>
        </dgm:presLayoutVars>
      </dgm:prSet>
      <dgm:spPr/>
      <dgm:t>
        <a:bodyPr/>
        <a:lstStyle/>
        <a:p>
          <a:endParaRPr lang="en-US"/>
        </a:p>
      </dgm:t>
    </dgm:pt>
  </dgm:ptLst>
  <dgm:cxnLst>
    <dgm:cxn modelId="{40A9A99B-A8EE-40AD-84E4-2E57D9726139}" type="presOf" srcId="{26A0C305-3A79-4109-BCC8-D94C79D1D004}" destId="{70563672-A3DB-455C-AF18-BFD09D1A8AEB}" srcOrd="0" destOrd="0" presId="urn:microsoft.com/office/officeart/2008/layout/PictureAccentBlocks"/>
    <dgm:cxn modelId="{955CA239-ED2F-49FE-989B-4A5D5053C639}" type="presOf" srcId="{60E3B1D6-EA4E-4A0E-A388-FD26FCBD5670}" destId="{6004F797-E27C-4B62-9F49-5B2873711C8A}" srcOrd="0" destOrd="0" presId="urn:microsoft.com/office/officeart/2008/layout/PictureAccentBlocks"/>
    <dgm:cxn modelId="{E017E79C-F6D2-45D5-BD64-EAF41FCA436A}" srcId="{60E3B1D6-EA4E-4A0E-A388-FD26FCBD5670}" destId="{26A0C305-3A79-4109-BCC8-D94C79D1D004}" srcOrd="0" destOrd="0" parTransId="{1981951F-52F8-447C-84FB-EF2471C2B39F}" sibTransId="{0492E11B-F0AB-4D37-AA4D-BDE1E8136359}"/>
    <dgm:cxn modelId="{32CDA34C-A307-4ED0-AFDC-3A2D5203EE9D}" type="presParOf" srcId="{6004F797-E27C-4B62-9F49-5B2873711C8A}" destId="{13AABAD4-FF1D-460A-9489-AC21A47BAC26}" srcOrd="0" destOrd="0" presId="urn:microsoft.com/office/officeart/2008/layout/PictureAccentBlocks"/>
    <dgm:cxn modelId="{374E7823-DAF6-4CE4-AC42-7E69852C472B}" type="presParOf" srcId="{13AABAD4-FF1D-460A-9489-AC21A47BAC26}" destId="{F1F61906-1638-4EA7-9020-A8655CCF5740}" srcOrd="0" destOrd="0" presId="urn:microsoft.com/office/officeart/2008/layout/PictureAccentBlocks"/>
    <dgm:cxn modelId="{2284A718-8F05-41BC-ADB5-EF29FBF4EDCF}" type="presParOf" srcId="{13AABAD4-FF1D-460A-9489-AC21A47BAC26}" destId="{70563672-A3DB-455C-AF18-BFD09D1A8AEB}" srcOrd="1" destOrd="0" presId="urn:microsoft.com/office/officeart/2008/layout/PictureAccentBlock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6CDED9E-ADCE-4056-B412-ADB52C9B0BB7}" type="doc">
      <dgm:prSet loTypeId="urn:microsoft.com/office/officeart/2008/layout/PictureAccentBlocks" loCatId="picture" qsTypeId="urn:microsoft.com/office/officeart/2005/8/quickstyle/simple1" qsCatId="simple" csTypeId="urn:microsoft.com/office/officeart/2005/8/colors/accent1_2" csCatId="accent1" phldr="1"/>
      <dgm:spPr/>
    </dgm:pt>
    <dgm:pt modelId="{8AFB3462-59CF-4BFA-9EB1-08950F4AB5AF}">
      <dgm:prSet phldrT="[Text]"/>
      <dgm:spPr/>
      <dgm:t>
        <a:bodyPr/>
        <a:lstStyle/>
        <a:p>
          <a:r>
            <a:rPr lang="en-US" dirty="0" smtClean="0"/>
            <a:t>EXTERNAL</a:t>
          </a:r>
          <a:endParaRPr lang="en-US" dirty="0"/>
        </a:p>
      </dgm:t>
    </dgm:pt>
    <dgm:pt modelId="{01EAEA0E-D913-4F24-94F0-CDCE9380275F}" type="parTrans" cxnId="{43AFAD1D-45D9-442E-84F2-BF0012EB4FE1}">
      <dgm:prSet/>
      <dgm:spPr/>
      <dgm:t>
        <a:bodyPr/>
        <a:lstStyle/>
        <a:p>
          <a:endParaRPr lang="en-US"/>
        </a:p>
      </dgm:t>
    </dgm:pt>
    <dgm:pt modelId="{6621276F-B46C-469B-A8F8-338D2C3BB4F8}" type="sibTrans" cxnId="{43AFAD1D-45D9-442E-84F2-BF0012EB4FE1}">
      <dgm:prSet/>
      <dgm:spPr/>
      <dgm:t>
        <a:bodyPr/>
        <a:lstStyle/>
        <a:p>
          <a:endParaRPr lang="en-US"/>
        </a:p>
      </dgm:t>
    </dgm:pt>
    <dgm:pt modelId="{3F9E9D1B-472A-457A-B83B-C1C959540CFA}" type="pres">
      <dgm:prSet presAssocID="{06CDED9E-ADCE-4056-B412-ADB52C9B0BB7}" presName="Name0" presStyleCnt="0">
        <dgm:presLayoutVars>
          <dgm:dir/>
        </dgm:presLayoutVars>
      </dgm:prSet>
      <dgm:spPr/>
    </dgm:pt>
    <dgm:pt modelId="{090407E6-CEB6-4B5F-867E-9B2B3B80CA3F}" type="pres">
      <dgm:prSet presAssocID="{8AFB3462-59CF-4BFA-9EB1-08950F4AB5AF}" presName="composite" presStyleCnt="0"/>
      <dgm:spPr/>
    </dgm:pt>
    <dgm:pt modelId="{BCB38A74-3745-4DC0-B49F-589AD9D3ACC5}" type="pres">
      <dgm:prSet presAssocID="{8AFB3462-59CF-4BFA-9EB1-08950F4AB5AF}" presName="Image" presStyleLbl="alignNode1" presStyleIdx="0" presStyleCnt="1"/>
      <dgm:spPr>
        <a:blipFill>
          <a:blip xmlns:r="http://schemas.openxmlformats.org/officeDocument/2006/relationships" r:embed="rId1" cstate="email">
            <a:extLst>
              <a:ext uri="{28A0092B-C50C-407E-A947-70E740481C1C}">
                <a14:useLocalDpi xmlns:a14="http://schemas.microsoft.com/office/drawing/2010/main" val="0"/>
              </a:ext>
            </a:extLst>
          </a:blip>
          <a:srcRect/>
          <a:stretch>
            <a:fillRect/>
          </a:stretch>
        </a:blipFill>
      </dgm:spPr>
      <dgm:extLst>
        <a:ext uri="{E40237B7-FDA0-4F09-8148-C483321AD2D9}">
          <dgm14:cNvPr xmlns:dgm14="http://schemas.microsoft.com/office/drawing/2010/diagram" id="0" name="" descr="C:\Users\Amanda\AppData\Local\Microsoft\Windows\Temporary Internet Files\Content.IE5\KNJNAGYS\MP900316768[1].jpg"/>
        </a:ext>
      </dgm:extLst>
    </dgm:pt>
    <dgm:pt modelId="{E93794E2-9FBA-4A58-858D-DAC571102CB4}" type="pres">
      <dgm:prSet presAssocID="{8AFB3462-59CF-4BFA-9EB1-08950F4AB5AF}" presName="Parent" presStyleLbl="revTx" presStyleIdx="0" presStyleCnt="1">
        <dgm:presLayoutVars>
          <dgm:bulletEnabled val="1"/>
        </dgm:presLayoutVars>
      </dgm:prSet>
      <dgm:spPr/>
      <dgm:t>
        <a:bodyPr/>
        <a:lstStyle/>
        <a:p>
          <a:endParaRPr lang="en-US"/>
        </a:p>
      </dgm:t>
    </dgm:pt>
  </dgm:ptLst>
  <dgm:cxnLst>
    <dgm:cxn modelId="{DD7FAC94-7305-4771-8D43-00C896B97F66}" type="presOf" srcId="{8AFB3462-59CF-4BFA-9EB1-08950F4AB5AF}" destId="{E93794E2-9FBA-4A58-858D-DAC571102CB4}" srcOrd="0" destOrd="0" presId="urn:microsoft.com/office/officeart/2008/layout/PictureAccentBlocks"/>
    <dgm:cxn modelId="{5CC43673-9783-49CA-AAA5-C966647B405E}" type="presOf" srcId="{06CDED9E-ADCE-4056-B412-ADB52C9B0BB7}" destId="{3F9E9D1B-472A-457A-B83B-C1C959540CFA}" srcOrd="0" destOrd="0" presId="urn:microsoft.com/office/officeart/2008/layout/PictureAccentBlocks"/>
    <dgm:cxn modelId="{43AFAD1D-45D9-442E-84F2-BF0012EB4FE1}" srcId="{06CDED9E-ADCE-4056-B412-ADB52C9B0BB7}" destId="{8AFB3462-59CF-4BFA-9EB1-08950F4AB5AF}" srcOrd="0" destOrd="0" parTransId="{01EAEA0E-D913-4F24-94F0-CDCE9380275F}" sibTransId="{6621276F-B46C-469B-A8F8-338D2C3BB4F8}"/>
    <dgm:cxn modelId="{A62C5791-10FA-48F1-80EA-B8CC0A790574}" type="presParOf" srcId="{3F9E9D1B-472A-457A-B83B-C1C959540CFA}" destId="{090407E6-CEB6-4B5F-867E-9B2B3B80CA3F}" srcOrd="0" destOrd="0" presId="urn:microsoft.com/office/officeart/2008/layout/PictureAccentBlocks"/>
    <dgm:cxn modelId="{F946DBC6-F0C9-45D2-A6A9-AEB4CE246AD2}" type="presParOf" srcId="{090407E6-CEB6-4B5F-867E-9B2B3B80CA3F}" destId="{BCB38A74-3745-4DC0-B49F-589AD9D3ACC5}" srcOrd="0" destOrd="0" presId="urn:microsoft.com/office/officeart/2008/layout/PictureAccentBlocks"/>
    <dgm:cxn modelId="{295F776B-4185-47A5-9E14-4270B6C4246C}" type="presParOf" srcId="{090407E6-CEB6-4B5F-867E-9B2B3B80CA3F}" destId="{E93794E2-9FBA-4A58-858D-DAC571102CB4}" srcOrd="1" destOrd="0" presId="urn:microsoft.com/office/officeart/2008/layout/PictureAccentBlocks"/>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F61906-1638-4EA7-9020-A8655CCF5740}">
      <dsp:nvSpPr>
        <dsp:cNvPr id="0" name=""/>
        <dsp:cNvSpPr/>
      </dsp:nvSpPr>
      <dsp:spPr>
        <a:xfrm>
          <a:off x="917294" y="0"/>
          <a:ext cx="3464205" cy="3464205"/>
        </a:xfrm>
        <a:prstGeom prst="rect">
          <a:avLst/>
        </a:prstGeom>
        <a:blipFill>
          <a:blip xmlns:r="http://schemas.openxmlformats.org/officeDocument/2006/relationships" r:embed="rId1" cstate="email">
            <a:extLst>
              <a:ext uri="{28A0092B-C50C-407E-A947-70E740481C1C}">
                <a14:useLocalDpi xmlns:a14="http://schemas.microsoft.com/office/drawing/2010/main" val="0"/>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0563672-A3DB-455C-AF18-BFD09D1A8AEB}">
      <dsp:nvSpPr>
        <dsp:cNvPr id="0" name=""/>
        <dsp:cNvSpPr/>
      </dsp:nvSpPr>
      <dsp:spPr>
        <a:xfrm rot="16200000">
          <a:off x="-1161228" y="1385682"/>
          <a:ext cx="3464205" cy="6928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b" anchorCtr="0">
          <a:noAutofit/>
        </a:bodyPr>
        <a:lstStyle/>
        <a:p>
          <a:pPr lvl="0" algn="l" defTabSz="2000250">
            <a:lnSpc>
              <a:spcPct val="90000"/>
            </a:lnSpc>
            <a:spcBef>
              <a:spcPct val="0"/>
            </a:spcBef>
            <a:spcAft>
              <a:spcPct val="35000"/>
            </a:spcAft>
          </a:pPr>
          <a:r>
            <a:rPr lang="en-US" sz="4500" kern="1200" dirty="0" smtClean="0"/>
            <a:t>INTERNAL</a:t>
          </a:r>
          <a:endParaRPr lang="en-US" sz="4500" kern="1200" dirty="0"/>
        </a:p>
      </dsp:txBody>
      <dsp:txXfrm>
        <a:off x="-1161228" y="1385682"/>
        <a:ext cx="3464205" cy="69284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B38A74-3745-4DC0-B49F-589AD9D3ACC5}">
      <dsp:nvSpPr>
        <dsp:cNvPr id="0" name=""/>
        <dsp:cNvSpPr/>
      </dsp:nvSpPr>
      <dsp:spPr>
        <a:xfrm>
          <a:off x="1743800" y="0"/>
          <a:ext cx="3461576" cy="3461576"/>
        </a:xfrm>
        <a:prstGeom prst="rect">
          <a:avLst/>
        </a:prstGeom>
        <a:blipFill>
          <a:blip xmlns:r="http://schemas.openxmlformats.org/officeDocument/2006/relationships" r:embed="rId1" cstate="email">
            <a:extLst>
              <a:ext uri="{28A0092B-C50C-407E-A947-70E740481C1C}">
                <a14:useLocalDpi xmlns:a14="http://schemas.microsoft.com/office/drawing/2010/main" val="0"/>
              </a:ext>
            </a:extLst>
          </a:blip>
          <a:srcRect/>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93794E2-9FBA-4A58-858D-DAC571102CB4}">
      <dsp:nvSpPr>
        <dsp:cNvPr id="0" name=""/>
        <dsp:cNvSpPr/>
      </dsp:nvSpPr>
      <dsp:spPr>
        <a:xfrm rot="16200000">
          <a:off x="-333144" y="1384630"/>
          <a:ext cx="3461576" cy="6923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8575" tIns="28575" rIns="28575" bIns="28575" numCol="1" spcCol="1270" anchor="b" anchorCtr="0">
          <a:noAutofit/>
        </a:bodyPr>
        <a:lstStyle/>
        <a:p>
          <a:pPr lvl="0" algn="l" defTabSz="2000250">
            <a:lnSpc>
              <a:spcPct val="90000"/>
            </a:lnSpc>
            <a:spcBef>
              <a:spcPct val="0"/>
            </a:spcBef>
            <a:spcAft>
              <a:spcPct val="35000"/>
            </a:spcAft>
          </a:pPr>
          <a:r>
            <a:rPr lang="en-US" sz="4500" kern="1200" dirty="0" smtClean="0"/>
            <a:t>EXTERNAL</a:t>
          </a:r>
          <a:endParaRPr lang="en-US" sz="4500" kern="1200" dirty="0"/>
        </a:p>
      </dsp:txBody>
      <dsp:txXfrm>
        <a:off x="-333144" y="1384630"/>
        <a:ext cx="3461576" cy="692315"/>
      </dsp:txXfrm>
    </dsp:sp>
  </dsp:spTree>
</dsp:drawing>
</file>

<file path=ppt/diagrams/layout1.xml><?xml version="1.0" encoding="utf-8"?>
<dgm:layoutDef xmlns:dgm="http://schemas.openxmlformats.org/drawingml/2006/diagram" xmlns:a="http://schemas.openxmlformats.org/drawingml/2006/main" uniqueId="urn:microsoft.com/office/officeart/2008/layout/PictureAccentBlocks">
  <dgm:title val=""/>
  <dgm:desc val=""/>
  <dgm:catLst>
    <dgm:cat type="picture" pri="12000"/>
    <dgm:cat type="pictureconvert" pri="12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varLst>
    <dgm:choose name="Name1">
      <dgm:if name="Name2" axis="ch" ptType="node" func="cnt" op="gt" val="5">
        <dgm:choose name="Name3">
          <dgm:if name="Name4" func="var" arg="dir" op="equ" val="norm">
            <dgm:alg type="snake">
              <dgm:param type="grDir" val="bL"/>
              <dgm:param type="bkpt" val="fixed"/>
              <dgm:param type="bkPtFixedVal" val="3"/>
              <dgm:param type="off" val="off"/>
              <dgm:param type="horzAlign" val="r"/>
              <dgm:param type="vertAlign" val="b"/>
            </dgm:alg>
          </dgm:if>
          <dgm:else name="Name5">
            <dgm:alg type="snake">
              <dgm:param type="grDir" val="bR"/>
              <dgm:param type="bkpt" val="fixed"/>
              <dgm:param type="bkPtFixedVal" val="3"/>
              <dgm:param type="off" val="off"/>
              <dgm:param type="horzAlign" val="l"/>
              <dgm:param type="vertAlign" val="b"/>
            </dgm:alg>
          </dgm:else>
        </dgm:choose>
      </dgm:if>
      <dgm:else name="Name6">
        <dgm:choose name="Name7">
          <dgm:if name="Name8" func="var" arg="dir" op="equ" val="norm">
            <dgm:alg type="snake">
              <dgm:param type="grDir" val="bL"/>
              <dgm:param type="bkpt" val="fixed"/>
              <dgm:param type="bkPtFixedVal" val="2"/>
              <dgm:param type="off" val="off"/>
              <dgm:param type="horzAlign" val="r"/>
              <dgm:param type="vertAlign" val="b"/>
            </dgm:alg>
          </dgm:if>
          <dgm:else name="Name9">
            <dgm:alg type="snake">
              <dgm:param type="grDir" val="bR"/>
              <dgm:param type="bkpt" val="fixed"/>
              <dgm:param type="bkPtFixedVal" val="2"/>
              <dgm:param type="off" val="off"/>
              <dgm:param type="horzAlign" val="l"/>
              <dgm:param type="vertAlign" val="b"/>
            </dgm:alg>
          </dgm:else>
        </dgm:choose>
      </dgm:else>
    </dgm:choose>
    <dgm:shape xmlns:r="http://schemas.openxmlformats.org/officeDocument/2006/relationships" r:blip="">
      <dgm:adjLst/>
    </dgm:shape>
    <dgm:constrLst>
      <dgm:constr type="alignOff" val="1"/>
      <dgm:constr type="primFontSz" for="des" ptType="node" op="equ" val="65"/>
      <dgm:constr type="w" for="ch" forName="composite" refType="w"/>
      <dgm:constr type="h" for="ch" forName="composite" refType="h"/>
      <dgm:constr type="sp" refType="w" refFor="ch" refForName="composite" op="equ" fact="0.113"/>
      <dgm:constr type="w" for="ch" forName="sibTrans" refType="w" refFor="ch" refForName="composite" op="equ" fact="0.0001"/>
      <dgm:constr type="h" for="ch" forName="sibTrans" refType="w" refFor="ch" refForName="sibTrans" op="equ"/>
    </dgm:constrLst>
    <dgm:forEach name="nodesForEach" axis="ch" ptType="node">
      <dgm:layoutNode name="composite">
        <dgm:alg type="composite">
          <dgm:param type="ar" val="1.2"/>
        </dgm:alg>
        <dgm:shape xmlns:r="http://schemas.openxmlformats.org/officeDocument/2006/relationships" r:blip="">
          <dgm:adjLst/>
        </dgm:shape>
        <dgm:choose name="Name10">
          <dgm:if name="Name11" func="var" arg="dir" op="equ" val="norm">
            <dgm:constrLst>
              <dgm:constr type="l" for="ch" forName="Image" refType="w" refFor="ch" refForName="Image" fact="0.2"/>
              <dgm:constr type="t" for="ch" forName="Image" refType="h" fact="0"/>
              <dgm:constr type="h" for="ch" forName="Image" refType="h"/>
              <dgm:constr type="w" for="ch" forName="Image" refType="h" refFor="ch" refForName="Image" op="equ"/>
              <dgm:constr type="l" for="ch" forName="Parent" refType="w" fact="0"/>
              <dgm:constr type="t" for="ch" forName="Parent" refType="h" fact="0"/>
              <dgm:constr type="w" for="ch" forName="Parent" refType="h" refFor="ch" refForName="Image" op="equ" fact="0.2"/>
              <dgm:constr type="h" for="ch" forName="Parent" refType="h" refFor="ch" refForName="Image" op="equ"/>
            </dgm:constrLst>
          </dgm:if>
          <dgm:else name="Name12">
            <dgm:constrLst>
              <dgm:constr type="l" for="ch" forName="Image" refType="w" fact="0"/>
              <dgm:constr type="t" for="ch" forName="Image" refType="h" fact="0"/>
              <dgm:constr type="h" for="ch" forName="Image" refType="h"/>
              <dgm:constr type="w" for="ch" forName="Image" refType="h" refFor="ch" refForName="Image" op="equ"/>
              <dgm:constr type="l" for="ch" forName="Parent" refType="w" refFor="ch" refForName="Image"/>
              <dgm:constr type="t" for="ch" forName="Parent" refType="h" fact="0"/>
              <dgm:constr type="w" for="ch" forName="Parent" refType="w" refFor="ch" refForName="Image" fact="0.2"/>
              <dgm:constr type="h" for="ch" forName="Parent" refType="h" refFor="ch" refForName="Image"/>
            </dgm:constrLst>
          </dgm:else>
        </dgm:choose>
        <dgm:layoutNode name="Image" styleLbl="alignNode1">
          <dgm:alg type="sp"/>
          <dgm:shape xmlns:r="http://schemas.openxmlformats.org/officeDocument/2006/relationships" type="rect" r:blip="" blipPhldr="1">
            <dgm:adjLst/>
          </dgm:shape>
          <dgm:presOf/>
        </dgm:layoutNode>
        <dgm:layoutNode name="Parent" styleLbl="revTx">
          <dgm:varLst>
            <dgm:bulletEnabled val="1"/>
          </dgm:varLst>
          <dgm:alg type="tx">
            <dgm:param type="parTxLTRAlign" val="l"/>
            <dgm:param type="txAnchorVert" val="b"/>
            <dgm:param type="txAnchorVertCh" val="b"/>
            <dgm:param type="autoTxRot" val="grav"/>
          </dgm:alg>
          <dgm:choose name="Name13">
            <dgm:if name="Name14" func="var" arg="dir" op="equ" val="norm">
              <dgm:shape xmlns:r="http://schemas.openxmlformats.org/officeDocument/2006/relationships" rot="270" type="rect" r:blip="">
                <dgm:adjLst/>
              </dgm:shape>
            </dgm:if>
            <dgm:else name="Name15">
              <dgm:shape xmlns:r="http://schemas.openxmlformats.org/officeDocument/2006/relationships" rot="90" type="rect" r:blip="">
                <dgm:adjLst/>
              </dgm:shape>
            </dgm:else>
          </dgm:choose>
          <dgm:presOf axis="desOr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PictureAccentBlocks">
  <dgm:title val=""/>
  <dgm:desc val=""/>
  <dgm:catLst>
    <dgm:cat type="picture" pri="12000"/>
    <dgm:cat type="pictureconvert" pri="120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dir/>
    </dgm:varLst>
    <dgm:choose name="Name1">
      <dgm:if name="Name2" axis="ch" ptType="node" func="cnt" op="gt" val="5">
        <dgm:choose name="Name3">
          <dgm:if name="Name4" func="var" arg="dir" op="equ" val="norm">
            <dgm:alg type="snake">
              <dgm:param type="grDir" val="bL"/>
              <dgm:param type="bkpt" val="fixed"/>
              <dgm:param type="bkPtFixedVal" val="3"/>
              <dgm:param type="off" val="off"/>
              <dgm:param type="horzAlign" val="r"/>
              <dgm:param type="vertAlign" val="b"/>
            </dgm:alg>
          </dgm:if>
          <dgm:else name="Name5">
            <dgm:alg type="snake">
              <dgm:param type="grDir" val="bR"/>
              <dgm:param type="bkpt" val="fixed"/>
              <dgm:param type="bkPtFixedVal" val="3"/>
              <dgm:param type="off" val="off"/>
              <dgm:param type="horzAlign" val="l"/>
              <dgm:param type="vertAlign" val="b"/>
            </dgm:alg>
          </dgm:else>
        </dgm:choose>
      </dgm:if>
      <dgm:else name="Name6">
        <dgm:choose name="Name7">
          <dgm:if name="Name8" func="var" arg="dir" op="equ" val="norm">
            <dgm:alg type="snake">
              <dgm:param type="grDir" val="bL"/>
              <dgm:param type="bkpt" val="fixed"/>
              <dgm:param type="bkPtFixedVal" val="2"/>
              <dgm:param type="off" val="off"/>
              <dgm:param type="horzAlign" val="r"/>
              <dgm:param type="vertAlign" val="b"/>
            </dgm:alg>
          </dgm:if>
          <dgm:else name="Name9">
            <dgm:alg type="snake">
              <dgm:param type="grDir" val="bR"/>
              <dgm:param type="bkpt" val="fixed"/>
              <dgm:param type="bkPtFixedVal" val="2"/>
              <dgm:param type="off" val="off"/>
              <dgm:param type="horzAlign" val="l"/>
              <dgm:param type="vertAlign" val="b"/>
            </dgm:alg>
          </dgm:else>
        </dgm:choose>
      </dgm:else>
    </dgm:choose>
    <dgm:shape xmlns:r="http://schemas.openxmlformats.org/officeDocument/2006/relationships" r:blip="">
      <dgm:adjLst/>
    </dgm:shape>
    <dgm:constrLst>
      <dgm:constr type="alignOff" val="1"/>
      <dgm:constr type="primFontSz" for="des" ptType="node" op="equ" val="65"/>
      <dgm:constr type="w" for="ch" forName="composite" refType="w"/>
      <dgm:constr type="h" for="ch" forName="composite" refType="h"/>
      <dgm:constr type="sp" refType="w" refFor="ch" refForName="composite" op="equ" fact="0.113"/>
      <dgm:constr type="w" for="ch" forName="sibTrans" refType="w" refFor="ch" refForName="composite" op="equ" fact="0.0001"/>
      <dgm:constr type="h" for="ch" forName="sibTrans" refType="w" refFor="ch" refForName="sibTrans" op="equ"/>
    </dgm:constrLst>
    <dgm:forEach name="nodesForEach" axis="ch" ptType="node">
      <dgm:layoutNode name="composite">
        <dgm:alg type="composite">
          <dgm:param type="ar" val="1.2"/>
        </dgm:alg>
        <dgm:shape xmlns:r="http://schemas.openxmlformats.org/officeDocument/2006/relationships" r:blip="">
          <dgm:adjLst/>
        </dgm:shape>
        <dgm:choose name="Name10">
          <dgm:if name="Name11" func="var" arg="dir" op="equ" val="norm">
            <dgm:constrLst>
              <dgm:constr type="l" for="ch" forName="Image" refType="w" refFor="ch" refForName="Image" fact="0.2"/>
              <dgm:constr type="t" for="ch" forName="Image" refType="h" fact="0"/>
              <dgm:constr type="h" for="ch" forName="Image" refType="h"/>
              <dgm:constr type="w" for="ch" forName="Image" refType="h" refFor="ch" refForName="Image" op="equ"/>
              <dgm:constr type="l" for="ch" forName="Parent" refType="w" fact="0"/>
              <dgm:constr type="t" for="ch" forName="Parent" refType="h" fact="0"/>
              <dgm:constr type="w" for="ch" forName="Parent" refType="h" refFor="ch" refForName="Image" op="equ" fact="0.2"/>
              <dgm:constr type="h" for="ch" forName="Parent" refType="h" refFor="ch" refForName="Image" op="equ"/>
            </dgm:constrLst>
          </dgm:if>
          <dgm:else name="Name12">
            <dgm:constrLst>
              <dgm:constr type="l" for="ch" forName="Image" refType="w" fact="0"/>
              <dgm:constr type="t" for="ch" forName="Image" refType="h" fact="0"/>
              <dgm:constr type="h" for="ch" forName="Image" refType="h"/>
              <dgm:constr type="w" for="ch" forName="Image" refType="h" refFor="ch" refForName="Image" op="equ"/>
              <dgm:constr type="l" for="ch" forName="Parent" refType="w" refFor="ch" refForName="Image"/>
              <dgm:constr type="t" for="ch" forName="Parent" refType="h" fact="0"/>
              <dgm:constr type="w" for="ch" forName="Parent" refType="w" refFor="ch" refForName="Image" fact="0.2"/>
              <dgm:constr type="h" for="ch" forName="Parent" refType="h" refFor="ch" refForName="Image"/>
            </dgm:constrLst>
          </dgm:else>
        </dgm:choose>
        <dgm:layoutNode name="Image" styleLbl="alignNode1">
          <dgm:alg type="sp"/>
          <dgm:shape xmlns:r="http://schemas.openxmlformats.org/officeDocument/2006/relationships" type="rect" r:blip="" blipPhldr="1">
            <dgm:adjLst/>
          </dgm:shape>
          <dgm:presOf/>
        </dgm:layoutNode>
        <dgm:layoutNode name="Parent" styleLbl="revTx">
          <dgm:varLst>
            <dgm:bulletEnabled val="1"/>
          </dgm:varLst>
          <dgm:alg type="tx">
            <dgm:param type="parTxLTRAlign" val="l"/>
            <dgm:param type="txAnchorVert" val="b"/>
            <dgm:param type="txAnchorVertCh" val="b"/>
            <dgm:param type="autoTxRot" val="grav"/>
          </dgm:alg>
          <dgm:choose name="Name13">
            <dgm:if name="Name14" func="var" arg="dir" op="equ" val="norm">
              <dgm:shape xmlns:r="http://schemas.openxmlformats.org/officeDocument/2006/relationships" rot="270" type="rect" r:blip="">
                <dgm:adjLst/>
              </dgm:shape>
            </dgm:if>
            <dgm:else name="Name15">
              <dgm:shape xmlns:r="http://schemas.openxmlformats.org/officeDocument/2006/relationships" rot="90" type="rect" r:blip="">
                <dgm:adjLst/>
              </dgm:shape>
            </dgm:else>
          </dgm:choose>
          <dgm:presOf axis="desOr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830A1-3891-4B82-A120-081866556DA0}" type="datetimeFigureOut">
              <a:rPr lang="en-US" smtClean="0"/>
              <a:pPr/>
              <a:t>7/3/2011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CC9574-A819-4FE4-99A7-1E27AD09ADC2}" type="slidenum">
              <a:rPr lang="en-US" smtClean="0"/>
              <a:pPr/>
              <a:t>‹#›</a:t>
            </a:fld>
            <a:endParaRPr lang="en-US" dirty="0"/>
          </a:p>
        </p:txBody>
      </p:sp>
    </p:spTree>
    <p:extLst>
      <p:ext uri="{BB962C8B-B14F-4D97-AF65-F5344CB8AC3E}">
        <p14:creationId xmlns:p14="http://schemas.microsoft.com/office/powerpoint/2010/main" val="4242087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8CC9574-A819-4FE4-99A7-1E27AD09ADC2}"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31</a:t>
            </a:fld>
            <a:endParaRPr lang="en-US" dirty="0">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35</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11</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14</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22</a:t>
            </a:fld>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24</a:t>
            </a:fld>
            <a:endParaRPr lang="en-US" dirty="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25</a:t>
            </a:fld>
            <a:endParaRPr lang="en-US" dirty="0">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28</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stretch>
            <a:fillRect/>
          </a:stretch>
        </p:blipFill>
        <p:spPr>
          <a:xfrm>
            <a:off x="20548" y="20547"/>
            <a:ext cx="3498527" cy="2825393"/>
          </a:xfrm>
          <a:prstGeom prst="rect">
            <a:avLst/>
          </a:prstGeom>
        </p:spPr>
      </p:pic>
      <p:pic>
        <p:nvPicPr>
          <p:cNvPr id="8" name="Picture 7"/>
          <p:cNvPicPr>
            <a:picLocks noChangeAspect="1"/>
          </p:cNvPicPr>
          <p:nvPr userDrawn="1"/>
        </p:nvPicPr>
        <p:blipFill>
          <a:blip r:embed="rId3" cstate="print"/>
          <a:stretch>
            <a:fillRect/>
          </a:stretch>
        </p:blipFill>
        <p:spPr>
          <a:xfrm>
            <a:off x="3503486" y="20548"/>
            <a:ext cx="5624418" cy="2825496"/>
          </a:xfrm>
          <a:prstGeom prst="rect">
            <a:avLst/>
          </a:prstGeom>
        </p:spPr>
      </p:pic>
      <p:pic>
        <p:nvPicPr>
          <p:cNvPr id="9" name="Picture 8"/>
          <p:cNvPicPr>
            <a:picLocks noChangeAspect="1"/>
          </p:cNvPicPr>
          <p:nvPr userDrawn="1"/>
        </p:nvPicPr>
        <p:blipFill>
          <a:blip r:embed="rId4" cstate="print"/>
          <a:stretch>
            <a:fillRect/>
          </a:stretch>
        </p:blipFill>
        <p:spPr>
          <a:xfrm>
            <a:off x="20923" y="2818500"/>
            <a:ext cx="7668994" cy="2296266"/>
          </a:xfrm>
          <a:prstGeom prst="rect">
            <a:avLst/>
          </a:prstGeom>
        </p:spPr>
      </p:pic>
      <p:pic>
        <p:nvPicPr>
          <p:cNvPr id="10" name="Picture 9"/>
          <p:cNvPicPr>
            <a:picLocks noChangeAspect="1"/>
          </p:cNvPicPr>
          <p:nvPr userDrawn="1"/>
        </p:nvPicPr>
        <p:blipFill>
          <a:blip r:embed="rId5" cstate="print"/>
          <a:stretch>
            <a:fillRect/>
          </a:stretch>
        </p:blipFill>
        <p:spPr>
          <a:xfrm>
            <a:off x="7662119" y="2819400"/>
            <a:ext cx="1461333" cy="2293850"/>
          </a:xfrm>
          <a:prstGeom prst="rect">
            <a:avLst/>
          </a:prstGeom>
        </p:spPr>
      </p:pic>
      <p:pic>
        <p:nvPicPr>
          <p:cNvPr id="11" name="Picture 10"/>
          <p:cNvPicPr>
            <a:picLocks/>
          </p:cNvPicPr>
          <p:nvPr userDrawn="1"/>
        </p:nvPicPr>
        <p:blipFill>
          <a:blip r:embed="rId6" cstate="print"/>
          <a:stretch>
            <a:fillRect/>
          </a:stretch>
        </p:blipFill>
        <p:spPr>
          <a:xfrm>
            <a:off x="20548" y="5089818"/>
            <a:ext cx="9098280" cy="1737360"/>
          </a:xfrm>
          <a:prstGeom prst="rect">
            <a:avLst/>
          </a:prstGeom>
        </p:spPr>
      </p:pic>
      <p:sp>
        <p:nvSpPr>
          <p:cNvPr id="14" name="Rectangle 13"/>
          <p:cNvSpPr/>
          <p:nvPr userDrawn="1"/>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47F28"/>
              </a:solidFill>
            </a:endParaRPr>
          </a:p>
        </p:txBody>
      </p:sp>
      <p:sp>
        <p:nvSpPr>
          <p:cNvPr id="4" name="Date Placeholder 3"/>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7/3/2011</a:t>
            </a:fld>
            <a:endParaRPr lang="en-US"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15" name="Text Placeholder 15"/>
          <p:cNvSpPr>
            <a:spLocks noGrp="1"/>
          </p:cNvSpPr>
          <p:nvPr>
            <p:ph type="body" sz="quarter" idx="14" hasCustomPrompt="1"/>
          </p:nvPr>
        </p:nvSpPr>
        <p:spPr>
          <a:xfrm>
            <a:off x="3581400" y="1295400"/>
            <a:ext cx="5105400" cy="1416269"/>
          </a:xfrm>
        </p:spPr>
        <p:txBody>
          <a:bodyPr anchor="b">
            <a:normAutofit/>
          </a:bodyPr>
          <a:lstStyle>
            <a:lvl1pPr algn="r">
              <a:buNone/>
              <a:defRPr lang="en-US" sz="2200" kern="1200" dirty="0" smtClean="0">
                <a:solidFill>
                  <a:schemeClr val="tx1">
                    <a:lumMod val="75000"/>
                    <a:lumOff val="25000"/>
                  </a:schemeClr>
                </a:solidFill>
                <a:latin typeface="Calibri" pitchFamily="34" charset="0"/>
                <a:ea typeface="+mn-ea"/>
                <a:cs typeface="+mn-cs"/>
              </a:defRPr>
            </a:lvl1pPr>
          </a:lstStyle>
          <a:p>
            <a:pPr lvl="0"/>
            <a:r>
              <a:rPr lang="en-US" dirty="0" smtClean="0"/>
              <a:t>Click to edit Master subtitle style</a:t>
            </a:r>
            <a:endParaRPr lang="en-US" dirty="0"/>
          </a:p>
        </p:txBody>
      </p:sp>
      <p:sp>
        <p:nvSpPr>
          <p:cNvPr id="2" name="Title 1"/>
          <p:cNvSpPr>
            <a:spLocks noGrp="1"/>
          </p:cNvSpPr>
          <p:nvPr>
            <p:ph type="title"/>
          </p:nvPr>
        </p:nvSpPr>
        <p:spPr>
          <a:xfrm>
            <a:off x="106344" y="4114800"/>
            <a:ext cx="7315200" cy="914400"/>
          </a:xfrm>
        </p:spPr>
        <p:txBody>
          <a:bodyPr anchor="b" anchorCtr="0">
            <a:normAutofit/>
          </a:bodyPr>
          <a:lstStyle>
            <a:lvl1pPr marL="0" indent="0">
              <a:defRPr lang="en-US" sz="3600" b="1" kern="1200" baseline="0">
                <a:solidFill>
                  <a:schemeClr val="bg1"/>
                </a:solidFill>
                <a:latin typeface="Arial" pitchFamily="34" charset="0"/>
                <a:ea typeface="+mn-ea"/>
                <a:cs typeface="Arial" pitchFamily="34" charset="0"/>
              </a:defRPr>
            </a:lvl1pPr>
          </a:lstStyle>
          <a:p>
            <a:pPr marL="342900" lvl="0" indent="-342900" algn="l" defTabSz="914400" rtl="0" eaLnBrk="1" latinLnBrk="0" hangingPunct="1">
              <a:spcBef>
                <a:spcPct val="20000"/>
              </a:spcBef>
              <a:buFont typeface="Arial" pitchFamily="34" charset="0"/>
              <a:buNone/>
            </a:pPr>
            <a:r>
              <a:rPr lang="en-US" smtClean="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 calcmode="lin" valueType="num">
                                      <p:cBhvr additive="base">
                                        <p:cTn id="15"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5">
                                            <p:txEl>
                                              <p:pRg st="0" end="0"/>
                                            </p:txEl>
                                          </p:spTgt>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build="p">
        <p:tmplLst>
          <p:tmpl lvl="1">
            <p:tnLst>
              <p:par>
                <p:cTn presetID="2" presetClass="entr" presetSubtype="2"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Media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7/3/2011</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6" name="Rectangle 5"/>
          <p:cNvSpPr/>
          <p:nvPr userDrawn="1"/>
        </p:nvSpPr>
        <p:spPr>
          <a:xfrm>
            <a:off x="595263" y="4800600"/>
            <a:ext cx="4873752"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7" name="Title 1"/>
          <p:cNvSpPr>
            <a:spLocks noGrp="1"/>
          </p:cNvSpPr>
          <p:nvPr>
            <p:ph type="title"/>
          </p:nvPr>
        </p:nvSpPr>
        <p:spPr>
          <a:xfrm>
            <a:off x="606552" y="4800600"/>
            <a:ext cx="4809244" cy="566738"/>
          </a:xfrm>
        </p:spPr>
        <p:txBody>
          <a:bodyPr anchor="b">
            <a:normAutofit/>
          </a:bodyPr>
          <a:lstStyle>
            <a:lvl1pPr algn="ctr">
              <a:defRPr sz="1800" b="0" i="1">
                <a:solidFill>
                  <a:schemeClr val="bg1">
                    <a:lumMod val="85000"/>
                  </a:schemeClr>
                </a:solidFill>
                <a:latin typeface="Georgia" pitchFamily="18" charset="0"/>
              </a:defRPr>
            </a:lvl1pPr>
          </a:lstStyle>
          <a:p>
            <a:r>
              <a:rPr lang="en-US" smtClean="0"/>
              <a:t>Click to edit Master title style</a:t>
            </a:r>
            <a:endParaRPr lang="en-US" dirty="0"/>
          </a:p>
        </p:txBody>
      </p:sp>
      <p:sp>
        <p:nvSpPr>
          <p:cNvPr id="9" name="Media Placeholder 8"/>
          <p:cNvSpPr>
            <a:spLocks noGrp="1"/>
          </p:cNvSpPr>
          <p:nvPr>
            <p:ph type="media" sz="quarter" idx="13"/>
          </p:nvPr>
        </p:nvSpPr>
        <p:spPr>
          <a:xfrm>
            <a:off x="587022" y="838200"/>
            <a:ext cx="4873752" cy="3812822"/>
          </a:xfrm>
        </p:spPr>
        <p:txBody>
          <a:bodyPr/>
          <a:lstStyle>
            <a:lvl1pPr>
              <a:buNone/>
              <a:defRPr/>
            </a:lvl1pPr>
          </a:lstStyle>
          <a:p>
            <a:r>
              <a:rPr lang="en-US" smtClean="0"/>
              <a:t>Click icon to add media</a:t>
            </a:r>
            <a:endParaRPr lang="en-US" dirty="0"/>
          </a:p>
        </p:txBody>
      </p:sp>
      <p:sp>
        <p:nvSpPr>
          <p:cNvPr id="11" name="Text Placeholder 10"/>
          <p:cNvSpPr>
            <a:spLocks noGrp="1"/>
          </p:cNvSpPr>
          <p:nvPr>
            <p:ph type="body" sz="quarter" idx="14"/>
          </p:nvPr>
        </p:nvSpPr>
        <p:spPr>
          <a:xfrm>
            <a:off x="5776863" y="838200"/>
            <a:ext cx="2819400" cy="4636911"/>
          </a:xfrm>
        </p:spPr>
        <p:txBody>
          <a:bodyPr>
            <a:normAutofit/>
          </a:bodyPr>
          <a:lstStyle>
            <a:lvl1pPr marL="0" indent="0" algn="l">
              <a:buNone/>
              <a:defRPr sz="2400">
                <a:solidFill>
                  <a:schemeClr val="bg1"/>
                </a:solidFill>
              </a:defRPr>
            </a:lvl1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792800" y="4800600"/>
            <a:ext cx="5500800"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2" name="Title 1"/>
          <p:cNvSpPr>
            <a:spLocks noGrp="1"/>
          </p:cNvSpPr>
          <p:nvPr>
            <p:ph type="title"/>
          </p:nvPr>
        </p:nvSpPr>
        <p:spPr>
          <a:xfrm>
            <a:off x="1792288" y="4800600"/>
            <a:ext cx="5486400" cy="566738"/>
          </a:xfrm>
        </p:spPr>
        <p:txBody>
          <a:bodyPr anchor="b">
            <a:normAutofit/>
          </a:bodyPr>
          <a:lstStyle>
            <a:lvl1pPr algn="ctr">
              <a:defRPr sz="1800" b="0" i="1">
                <a:solidFill>
                  <a:schemeClr val="bg1">
                    <a:lumMod val="85000"/>
                  </a:schemeClr>
                </a:solidFill>
                <a:latin typeface="Georgia" pitchFamily="18" charset="0"/>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562600"/>
            <a:ext cx="5486400" cy="60960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7/3/2011</a:t>
            </a:fld>
            <a:endParaRPr lang="en-US" dirty="0"/>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and Vertical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58050E-B668-4FA7-85AD-C750C80A6E9B}" type="datetimeFigureOut">
              <a:rPr lang="en-US" smtClean="0"/>
              <a:pPr/>
              <a:t>7/3/2011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40D5ECE-8B49-45CD-BE81-EF81920D1969}" type="slidenum">
              <a:rPr lang="en-US" smtClean="0"/>
              <a:pPr/>
              <a:t>‹#›</a:t>
            </a:fld>
            <a:endParaRPr lang="en-US" dirty="0"/>
          </a:p>
        </p:txBody>
      </p:sp>
      <p:sp>
        <p:nvSpPr>
          <p:cNvPr id="14" name="Title 1"/>
          <p:cNvSpPr>
            <a:spLocks noGrp="1"/>
          </p:cNvSpPr>
          <p:nvPr>
            <p:ph type="title" hasCustomPrompt="1"/>
          </p:nvPr>
        </p:nvSpPr>
        <p:spPr>
          <a:xfrm>
            <a:off x="0" y="414867"/>
            <a:ext cx="5029200" cy="457200"/>
          </a:xfrm>
          <a:solidFill>
            <a:schemeClr val="tx1">
              <a:lumMod val="50000"/>
              <a:lumOff val="50000"/>
            </a:schemeClr>
          </a:solidFill>
        </p:spPr>
        <p:txBody>
          <a:bodyPr>
            <a:normAutofit/>
          </a:bodyPr>
          <a:lstStyle>
            <a:lvl1pPr algn="l">
              <a:defRPr lang="en-US" sz="2800" b="1" kern="1200" baseline="0" dirty="0">
                <a:solidFill>
                  <a:schemeClr val="bg1"/>
                </a:solidFill>
                <a:latin typeface="+mn-lt"/>
                <a:ea typeface="+mn-ea"/>
                <a:cs typeface="+mn-cs"/>
              </a:defRPr>
            </a:lvl1pPr>
          </a:lstStyle>
          <a:p>
            <a:r>
              <a:rPr lang="en-US" dirty="0" smtClean="0"/>
              <a:t>    Click to edit Master title style</a:t>
            </a:r>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150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5105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solidFill>
                  <a:schemeClr val="tx1">
                    <a:lumMod val="85000"/>
                    <a:lumOff val="15000"/>
                  </a:schemeClr>
                </a:solidFill>
              </a:defRPr>
            </a:lvl1pPr>
          </a:lstStyle>
          <a:p>
            <a:fld id="{A258050E-B668-4FA7-85AD-C750C80A6E9B}" type="datetimeFigureOut">
              <a:rPr lang="en-US" smtClean="0"/>
              <a:pPr/>
              <a:t>7/3/2011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userDrawn="1">
  <p:cSld name="Blank">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srcRect l="2599" r="5874" b="5262"/>
          <a:stretch/>
        </p:blipFill>
        <p:spPr>
          <a:xfrm>
            <a:off x="3530" y="5867400"/>
            <a:ext cx="9144000" cy="1053694"/>
          </a:xfrm>
          <a:prstGeom prst="rect">
            <a:avLst/>
          </a:prstGeom>
        </p:spPr>
      </p:pic>
      <p:sp>
        <p:nvSpPr>
          <p:cNvPr id="2" name="Date Placeholder 1"/>
          <p:cNvSpPr>
            <a:spLocks noGrp="1"/>
          </p:cNvSpPr>
          <p:nvPr>
            <p:ph type="dt" sz="half" idx="10"/>
          </p:nvPr>
        </p:nvSpPr>
        <p:spPr/>
        <p:txBody>
          <a:bodyPr/>
          <a:lstStyle/>
          <a:p>
            <a:fld id="{2FF934E2-BBB6-4D34-BB01-078E9AA25260}" type="datetimeFigureOut">
              <a:rPr lang="en-US" smtClean="0"/>
              <a:pPr/>
              <a:t>7/3/2011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73820FCD-5F4C-4989-BE05-0A8208BCBC21}" type="slidenum">
              <a:rPr lang="en-US" smtClean="0"/>
              <a:pPr/>
              <a:t>‹#›</a:t>
            </a:fld>
            <a:endParaRPr lang="en-US" dirty="0"/>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71800" y="1992354"/>
            <a:ext cx="5867400" cy="1970046"/>
          </a:xfrm>
        </p:spPr>
        <p:txBody>
          <a:bodyPr anchor="ctr">
            <a:normAutofit/>
          </a:bodyPr>
          <a:lstStyle>
            <a:lvl1pPr algn="l">
              <a:defRPr sz="3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381000" y="5105400"/>
            <a:ext cx="8229601" cy="375787"/>
          </a:xfrm>
        </p:spPr>
        <p:txBody>
          <a:bodyPr anchor="b">
            <a:normAutofit/>
          </a:bodyPr>
          <a:lstStyle>
            <a:lvl1pPr marL="0" indent="0" algn="r">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7" name="Oval 6"/>
          <p:cNvSpPr/>
          <p:nvPr userDrawn="1"/>
        </p:nvSpPr>
        <p:spPr>
          <a:xfrm>
            <a:off x="762000" y="1946209"/>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8" name="Rectangle 7"/>
          <p:cNvSpPr/>
          <p:nvPr userDrawn="1"/>
        </p:nvSpPr>
        <p:spPr>
          <a:xfrm>
            <a:off x="8686800" y="5265376"/>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6600"/>
                </a:solidFill>
              </a:rPr>
              <a:t>           </a:t>
            </a:r>
            <a:endParaRPr lang="en-US" dirty="0">
              <a:solidFill>
                <a:srgbClr val="FF6600"/>
              </a:solidFill>
            </a:endParaRPr>
          </a:p>
        </p:txBody>
      </p:sp>
      <p:sp>
        <p:nvSpPr>
          <p:cNvPr id="9" name="Oval 8"/>
          <p:cNvSpPr/>
          <p:nvPr userDrawn="1"/>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cstate="print"/>
          <a:srcRect l="2599" r="5874" b="5262"/>
          <a:stretch/>
        </p:blipFill>
        <p:spPr>
          <a:xfrm>
            <a:off x="3530" y="5867400"/>
            <a:ext cx="9144000" cy="1053694"/>
          </a:xfrm>
          <a:prstGeom prst="rect">
            <a:avLst/>
          </a:prstGeom>
        </p:spPr>
      </p:pic>
      <p:sp>
        <p:nvSpPr>
          <p:cNvPr id="2" name="Title 1"/>
          <p:cNvSpPr>
            <a:spLocks noGrp="1"/>
          </p:cNvSpPr>
          <p:nvPr>
            <p:ph type="title"/>
          </p:nvPr>
        </p:nvSpPr>
        <p:spPr>
          <a:xfrm>
            <a:off x="436180" y="76200"/>
            <a:ext cx="8403020" cy="685800"/>
          </a:xfrm>
        </p:spPr>
        <p:txBody>
          <a:bodyPr anchor="ctr" anchorCtr="0">
            <a:normAutofit/>
          </a:bodyPr>
          <a:lstStyle>
            <a:lvl1pPr algn="l">
              <a:defRPr sz="3000" b="0">
                <a:solidFill>
                  <a:schemeClr val="tx1">
                    <a:lumMod val="85000"/>
                    <a:lumOff val="1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lvl1pPr>
              <a:defRPr>
                <a:solidFill>
                  <a:schemeClr val="tx1">
                    <a:lumMod val="85000"/>
                    <a:lumOff val="15000"/>
                  </a:schemeClr>
                </a:solidFill>
              </a:defRPr>
            </a:lvl1pPr>
          </a:lstStyle>
          <a:p>
            <a:fld id="{A258050E-B668-4FA7-85AD-C750C80A6E9B}" type="datetimeFigureOut">
              <a:rPr lang="en-US" smtClean="0"/>
              <a:pPr/>
              <a:t>7/3/2011</a:t>
            </a:fld>
            <a:endParaRPr lang="en-US" dirty="0"/>
          </a:p>
        </p:txBody>
      </p:sp>
      <p:sp>
        <p:nvSpPr>
          <p:cNvPr id="5" name="Footer Placeholder 4"/>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ppt_x"/>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solidFill>
                  <a:schemeClr val="tx1">
                    <a:lumMod val="85000"/>
                    <a:lumOff val="15000"/>
                  </a:schemeClr>
                </a:solidFill>
              </a:defRPr>
            </a:lvl1pPr>
          </a:lstStyle>
          <a:p>
            <a:fld id="{A258050E-B668-4FA7-85AD-C750C80A6E9B}" type="datetimeFigureOut">
              <a:rPr lang="en-US" smtClean="0"/>
              <a:pPr/>
              <a:t>7/3/2011</a:t>
            </a:fld>
            <a:endParaRPr lang="en-US" dirty="0"/>
          </a:p>
        </p:txBody>
      </p:sp>
      <p:sp>
        <p:nvSpPr>
          <p:cNvPr id="4" name="Footer Placeholder 3"/>
          <p:cNvSpPr>
            <a:spLocks noGrp="1"/>
          </p:cNvSpPr>
          <p:nvPr>
            <p:ph type="ftr" sz="quarter" idx="11"/>
          </p:nvPr>
        </p:nvSpPr>
        <p:spPr/>
        <p:txBody>
          <a:bodyPr/>
          <a:lstStyle>
            <a:lvl1pPr>
              <a:defRPr>
                <a:solidFill>
                  <a:schemeClr val="tx1">
                    <a:lumMod val="85000"/>
                    <a:lumOff val="15000"/>
                  </a:schemeClr>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tx1">
                    <a:lumMod val="85000"/>
                    <a:lumOff val="15000"/>
                  </a:schemeClr>
                </a:solidFill>
              </a:defRPr>
            </a:lvl1pPr>
          </a:lstStyle>
          <a:p>
            <a:fld id="{240D5ECE-8B49-45CD-BE81-EF81920D1969}" type="slidenum">
              <a:rPr lang="en-US" smtClean="0"/>
              <a:pPr/>
              <a:t>‹#›</a:t>
            </a:fld>
            <a:endParaRPr lang="en-US" dirty="0"/>
          </a:p>
        </p:txBody>
      </p:sp>
      <p:sp>
        <p:nvSpPr>
          <p:cNvPr id="6" name="Content Placeholder 2"/>
          <p:cNvSpPr>
            <a:spLocks noGrp="1"/>
          </p:cNvSpPr>
          <p:nvPr>
            <p:ph idx="1"/>
          </p:nvPr>
        </p:nvSpPr>
        <p:spPr>
          <a:xfrm>
            <a:off x="457200" y="1600200"/>
            <a:ext cx="8229600" cy="4525963"/>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Two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0999" y="1"/>
            <a:ext cx="7068015" cy="838200"/>
          </a:xfrm>
        </p:spPr>
        <p:txBody>
          <a:bodyPr anchor="b">
            <a:normAutofit/>
          </a:bodyPr>
          <a:lstStyle>
            <a:lvl1pPr algn="l">
              <a:defRPr sz="2800">
                <a:solidFill>
                  <a:schemeClr val="bg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76402"/>
            <a:ext cx="4038600" cy="3971455"/>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6400"/>
            <a:ext cx="4038600" cy="3971454"/>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A258050E-B668-4FA7-85AD-C750C80A6E9B}" type="datetimeFigureOut">
              <a:rPr lang="en-US" smtClean="0"/>
              <a:pPr/>
              <a:t>7/3/2011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7/3/2011</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pic>
        <p:nvPicPr>
          <p:cNvPr id="6" name="Picture 5"/>
          <p:cNvPicPr>
            <a:picLocks noChangeAspect="1"/>
          </p:cNvPicPr>
          <p:nvPr userDrawn="1"/>
        </p:nvPicPr>
        <p:blipFill>
          <a:blip r:embed="rId3" cstate="print"/>
          <a:stretch>
            <a:fillRect/>
          </a:stretch>
        </p:blipFill>
        <p:spPr>
          <a:xfrm>
            <a:off x="0" y="762000"/>
            <a:ext cx="2445488" cy="2286000"/>
          </a:xfrm>
          <a:prstGeom prst="rect">
            <a:avLst/>
          </a:prstGeom>
        </p:spPr>
      </p:pic>
      <p:sp>
        <p:nvSpPr>
          <p:cNvPr id="2" name="Title 1"/>
          <p:cNvSpPr>
            <a:spLocks noGrp="1"/>
          </p:cNvSpPr>
          <p:nvPr>
            <p:ph type="title"/>
          </p:nvPr>
        </p:nvSpPr>
        <p:spPr>
          <a:xfrm>
            <a:off x="1124400" y="2077200"/>
            <a:ext cx="7010400" cy="1143000"/>
          </a:xfrm>
        </p:spPr>
        <p:txBody>
          <a:bodyPr/>
          <a:lstStyle>
            <a:lvl1pPr algn="l">
              <a:defRPr/>
            </a:lvl1pPr>
          </a:lstStyle>
          <a:p>
            <a:r>
              <a:rPr lang="en-US" smtClean="0"/>
              <a:t>Click to edit Master 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Only: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58050E-B668-4FA7-85AD-C750C80A6E9B}" type="datetimeFigureOut">
              <a:rPr lang="en-US" smtClean="0"/>
              <a:pPr/>
              <a:t>7/3/2011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40D5ECE-8B49-45CD-BE81-EF81920D1969}" type="slidenum">
              <a:rPr lang="en-US" smtClean="0"/>
              <a:pPr/>
              <a:t>‹#›</a:t>
            </a:fld>
            <a:endParaRPr lang="en-US" dirty="0"/>
          </a:p>
        </p:txBody>
      </p:sp>
      <p:sp>
        <p:nvSpPr>
          <p:cNvPr id="6" name="Title 1"/>
          <p:cNvSpPr>
            <a:spLocks noGrp="1"/>
          </p:cNvSpPr>
          <p:nvPr>
            <p:ph type="title" hasCustomPrompt="1"/>
          </p:nvPr>
        </p:nvSpPr>
        <p:spPr>
          <a:xfrm>
            <a:off x="290400" y="3081000"/>
            <a:ext cx="8686800" cy="1095600"/>
          </a:xfrm>
        </p:spPr>
        <p:txBody>
          <a:bodyPr>
            <a:normAutofit/>
          </a:bodyPr>
          <a:lstStyle>
            <a:lvl1pPr algn="ctr">
              <a:defRPr lang="en-US" sz="4600" b="1" kern="1200" spc="-150" baseline="0" dirty="0" smtClean="0">
                <a:ln>
                  <a:gradFill>
                    <a:gsLst>
                      <a:gs pos="0">
                        <a:schemeClr val="bg1"/>
                      </a:gs>
                      <a:gs pos="50000">
                        <a:schemeClr val="bg1">
                          <a:lumMod val="75000"/>
                        </a:schemeClr>
                      </a:gs>
                    </a:gsLst>
                    <a:lin ang="5400000" scaled="0"/>
                  </a:gradFill>
                </a:ln>
                <a:gradFill>
                  <a:gsLst>
                    <a:gs pos="11000">
                      <a:schemeClr val="bg1">
                        <a:lumMod val="75000"/>
                      </a:schemeClr>
                    </a:gs>
                    <a:gs pos="91000">
                      <a:schemeClr val="bg1"/>
                    </a:gs>
                  </a:gsLst>
                  <a:lin ang="16200000" scaled="1"/>
                </a:gradFill>
                <a:effectLst>
                  <a:outerShdw blurRad="38100" algn="ctr" rotWithShape="0">
                    <a:prstClr val="black">
                      <a:alpha val="25000"/>
                    </a:prstClr>
                  </a:outerShdw>
                  <a:reflection blurRad="6350" stA="60000" endA="900" endPos="58000" dir="5400000" sy="-100000" algn="bl" rotWithShape="0"/>
                </a:effectLst>
                <a:latin typeface="+mn-lt"/>
                <a:ea typeface="+mn-ea"/>
                <a:cs typeface="+mn-cs"/>
              </a:defRPr>
            </a:lvl1pPr>
          </a:lstStyle>
          <a:p>
            <a:r>
              <a:rPr lang="en-US" dirty="0" smtClean="0"/>
              <a:t>Click to edit Master Title Style</a:t>
            </a:r>
            <a:endParaRPr lang="en-US" dirty="0"/>
          </a:p>
        </p:txBody>
      </p:sp>
      <p:sp>
        <p:nvSpPr>
          <p:cNvPr id="7" name="Text Placeholder 2"/>
          <p:cNvSpPr>
            <a:spLocks noGrp="1"/>
          </p:cNvSpPr>
          <p:nvPr>
            <p:ph type="body" idx="1"/>
          </p:nvPr>
        </p:nvSpPr>
        <p:spPr>
          <a:xfrm>
            <a:off x="283952" y="2424752"/>
            <a:ext cx="8694000" cy="639762"/>
          </a:xfrm>
        </p:spPr>
        <p:txBody>
          <a:bodyPr anchor="b">
            <a:normAutofit/>
          </a:bodyPr>
          <a:lstStyle>
            <a:lvl1pPr marL="0" indent="0" algn="ctr">
              <a:buNone/>
              <a:defRPr lang="en-US" sz="2800" kern="1200" dirty="0" smtClean="0">
                <a:solidFill>
                  <a:srgbClr val="2E507A">
                    <a:alpha val="81000"/>
                  </a:srgb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with Text ">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7/3/2011</a:t>
            </a:fld>
            <a:endParaRPr lang="en-US" dirty="0"/>
          </a:p>
        </p:txBody>
      </p:sp>
      <p:sp>
        <p:nvSpPr>
          <p:cNvPr id="4" name="Footer Placeholder 3"/>
          <p:cNvSpPr>
            <a:spLocks noGrp="1"/>
          </p:cNvSpPr>
          <p:nvPr>
            <p:ph type="ftr" sz="quarter" idx="11"/>
          </p:nvPr>
        </p:nvSpPr>
        <p:spPr/>
        <p:txBody>
          <a:bodyPr/>
          <a:lstStyle>
            <a:lvl1pPr>
              <a:defRPr>
                <a:solidFill>
                  <a:schemeClr val="bg1"/>
                </a:solidFill>
              </a:defRPr>
            </a:lvl1pPr>
          </a:lstStyle>
          <a:p>
            <a:endParaRPr lang="en-US" dirty="0"/>
          </a:p>
        </p:txBody>
      </p:sp>
      <p:sp>
        <p:nvSpPr>
          <p:cNvPr id="5" name="Slide Number Placeholder 4"/>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
        <p:nvSpPr>
          <p:cNvPr id="7" name="Rectangle 6"/>
          <p:cNvSpPr/>
          <p:nvPr userDrawn="1"/>
        </p:nvSpPr>
        <p:spPr>
          <a:xfrm>
            <a:off x="0" y="2895600"/>
            <a:ext cx="7543800" cy="2133600"/>
          </a:xfrm>
          <a:prstGeom prst="rect">
            <a:avLst/>
          </a:prstGeom>
          <a:gradFill flip="none" rotWithShape="1">
            <a:gsLst>
              <a:gs pos="63000">
                <a:schemeClr val="tx1">
                  <a:lumMod val="85000"/>
                  <a:lumOff val="15000"/>
                  <a:alpha val="49000"/>
                </a:schemeClr>
              </a:gs>
              <a:gs pos="100000">
                <a:schemeClr val="tx1">
                  <a:lumMod val="95000"/>
                  <a:lumOff val="5000"/>
                  <a:alpha val="5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a:spLocks noGrp="1"/>
          </p:cNvSpPr>
          <p:nvPr>
            <p:ph type="title"/>
          </p:nvPr>
        </p:nvSpPr>
        <p:spPr>
          <a:xfrm>
            <a:off x="414867" y="3200400"/>
            <a:ext cx="7010400" cy="1676400"/>
          </a:xfrm>
        </p:spPr>
        <p:txBody>
          <a:bodyPr>
            <a:normAutofit/>
          </a:bodyPr>
          <a:lstStyle>
            <a:lvl1pPr marL="0" algn="l" defTabSz="914400" rtl="0" eaLnBrk="1" latinLnBrk="0" hangingPunct="1">
              <a:defRPr lang="en-US" sz="4000" kern="1200" dirty="0">
                <a:solidFill>
                  <a:schemeClr val="bg1"/>
                </a:solidFill>
                <a:latin typeface="+mn-lt"/>
                <a:ea typeface="+mn-ea"/>
                <a:cs typeface="+mn-cs"/>
              </a:defRPr>
            </a:lvl1pPr>
          </a:lstStyle>
          <a:p>
            <a:r>
              <a:rPr lang="en-US" smtClean="0"/>
              <a:t>Click to edit Master title style</a:t>
            </a:r>
            <a:endParaRPr lang="en-US" dirty="0"/>
          </a:p>
        </p:txBody>
      </p:sp>
      <p:sp>
        <p:nvSpPr>
          <p:cNvPr id="10" name="Text Placeholder 15"/>
          <p:cNvSpPr>
            <a:spLocks noGrp="1"/>
          </p:cNvSpPr>
          <p:nvPr>
            <p:ph type="body" sz="quarter" idx="14" hasCustomPrompt="1"/>
          </p:nvPr>
        </p:nvSpPr>
        <p:spPr>
          <a:xfrm>
            <a:off x="4648200" y="664780"/>
            <a:ext cx="4191000" cy="381000"/>
          </a:xfrm>
        </p:spPr>
        <p:txBody>
          <a:bodyPr>
            <a:normAutofit/>
          </a:bodyPr>
          <a:lstStyle>
            <a:lvl1pPr algn="r">
              <a:buNone/>
              <a:defRPr lang="en-US" sz="1800" b="1" kern="1200" dirty="0" smtClean="0">
                <a:solidFill>
                  <a:schemeClr val="bg1">
                    <a:lumMod val="65000"/>
                  </a:schemeClr>
                </a:solidFill>
                <a:latin typeface="Calibri" pitchFamily="34" charset="0"/>
                <a:ea typeface="+mn-ea"/>
                <a:cs typeface="+mn-cs"/>
              </a:defRPr>
            </a:lvl1pPr>
          </a:lstStyle>
          <a:p>
            <a:pPr lvl="0"/>
            <a:r>
              <a:rPr lang="en-US" dirty="0" smtClean="0"/>
              <a:t>Click to edit Master subtitle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p14:vortex/>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75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25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utoUpdateAnimBg="0"/>
    </p:bld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3008313" cy="82550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803650" y="609600"/>
            <a:ext cx="5111750" cy="5334000"/>
          </a:xfrm>
        </p:spPr>
        <p:txBody>
          <a:bodyPr/>
          <a:lstStyle>
            <a:lvl1pPr>
              <a:defRPr sz="28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28600" y="1435101"/>
            <a:ext cx="3008313" cy="3822699"/>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1"/>
                </a:solidFill>
              </a:defRPr>
            </a:lvl1pPr>
          </a:lstStyle>
          <a:p>
            <a:fld id="{A258050E-B668-4FA7-85AD-C750C80A6E9B}" type="datetimeFigureOut">
              <a:rPr lang="en-US" smtClean="0"/>
              <a:pPr/>
              <a:t>7/3/2011</a:t>
            </a:fld>
            <a:endParaRPr lang="en-US" dirty="0"/>
          </a:p>
        </p:txBody>
      </p:sp>
      <p:sp>
        <p:nvSpPr>
          <p:cNvPr id="6" name="Footer Placeholder 5"/>
          <p:cNvSpPr>
            <a:spLocks noGrp="1"/>
          </p:cNvSpPr>
          <p:nvPr>
            <p:ph type="ftr" sz="quarter" idx="11"/>
          </p:nvPr>
        </p:nvSpPr>
        <p:spPr/>
        <p:txBody>
          <a:bodyPr/>
          <a:lstStyle>
            <a:lvl1pPr>
              <a:defRPr>
                <a:solidFill>
                  <a:schemeClr val="bg1"/>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bg1"/>
                </a:solidFill>
              </a:defRPr>
            </a:lvl1pPr>
          </a:lstStyle>
          <a:p>
            <a:fld id="{240D5ECE-8B49-45CD-BE81-EF81920D1969}"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6" cstate="print"/>
          <a:srcRect l="2599" r="5874" b="5262"/>
          <a:stretch/>
        </p:blipFill>
        <p:spPr>
          <a:xfrm>
            <a:off x="3530" y="5867400"/>
            <a:ext cx="9144000" cy="1053694"/>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58050E-B668-4FA7-85AD-C750C80A6E9B}" type="datetimeFigureOut">
              <a:rPr lang="en-US" smtClean="0"/>
              <a:pPr/>
              <a:t>7/3/2011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0D5ECE-8B49-45CD-BE81-EF81920D1969}" type="slidenum">
              <a:rPr lang="en-US" smtClean="0"/>
              <a:pPr/>
              <a:t>‹#›</a:t>
            </a:fld>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61" r:id="rId4"/>
    <p:sldLayoutId id="2147483652" r:id="rId5"/>
    <p:sldLayoutId id="2147483654" r:id="rId6"/>
    <p:sldLayoutId id="2147483655" r:id="rId7"/>
    <p:sldLayoutId id="2147483660" r:id="rId8"/>
    <p:sldLayoutId id="2147483656" r:id="rId9"/>
    <p:sldLayoutId id="2147483676" r:id="rId10"/>
    <p:sldLayoutId id="2147483657" r:id="rId11"/>
    <p:sldLayoutId id="2147483658" r:id="rId12"/>
    <p:sldLayoutId id="2147483659" r:id="rId13"/>
    <p:sldLayoutId id="2147483663" r:id="rId14"/>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2.xml"/><Relationship Id="rId6" Type="http://schemas.openxmlformats.org/officeDocument/2006/relationships/image" Target="../media/image27.png"/><Relationship Id="rId5" Type="http://schemas.openxmlformats.org/officeDocument/2006/relationships/image" Target="../media/image12.jpeg"/><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6.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4.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36.jpe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7.xml"/><Relationship Id="rId1" Type="http://schemas.openxmlformats.org/officeDocument/2006/relationships/slideLayout" Target="../slideLayouts/slideLayout10.xml"/><Relationship Id="rId4" Type="http://schemas.openxmlformats.org/officeDocument/2006/relationships/image" Target="../media/image39.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3.xml"/><Relationship Id="rId5" Type="http://schemas.openxmlformats.org/officeDocument/2006/relationships/image" Target="../media/image40.png"/><Relationship Id="rId4" Type="http://schemas.openxmlformats.org/officeDocument/2006/relationships/image" Target="../media/image12.jpeg"/></Relationships>
</file>

<file path=ppt/slides/_rels/slide2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44.jpeg"/><Relationship Id="rId4"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45.jpeg"/></Relationships>
</file>

<file path=ppt/slides/_rels/slide3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47.png"/><Relationship Id="rId4" Type="http://schemas.openxmlformats.org/officeDocument/2006/relationships/notesSlide" Target="../notesSlides/notesSlide13.xml"/></Relationships>
</file>

<file path=ppt/slides/_rels/slide35.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notesSlide" Target="../notesSlides/notesSlide14.xml"/><Relationship Id="rId7" Type="http://schemas.openxmlformats.org/officeDocument/2006/relationships/image" Target="../media/image5.jpeg"/><Relationship Id="rId2" Type="http://schemas.openxmlformats.org/officeDocument/2006/relationships/slideLayout" Target="../slideLayouts/slideLayout14.xml"/><Relationship Id="rId1" Type="http://schemas.openxmlformats.org/officeDocument/2006/relationships/tags" Target="../tags/tag4.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g"/><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3733800" y="1316420"/>
            <a:ext cx="4953000" cy="1416269"/>
          </a:xfrm>
        </p:spPr>
        <p:txBody>
          <a:bodyPr>
            <a:normAutofit/>
          </a:bodyPr>
          <a:lstStyle/>
          <a:p>
            <a:r>
              <a:rPr lang="en-US" dirty="0" smtClean="0"/>
              <a:t>Elements of Fiction</a:t>
            </a:r>
          </a:p>
        </p:txBody>
      </p:sp>
      <p:sp>
        <p:nvSpPr>
          <p:cNvPr id="5" name="Title 4"/>
          <p:cNvSpPr>
            <a:spLocks noGrp="1"/>
          </p:cNvSpPr>
          <p:nvPr>
            <p:ph type="title"/>
          </p:nvPr>
        </p:nvSpPr>
        <p:spPr>
          <a:xfrm>
            <a:off x="228600" y="3048000"/>
            <a:ext cx="7239000" cy="1828800"/>
          </a:xfrm>
        </p:spPr>
        <p:txBody>
          <a:bodyPr>
            <a:normAutofit/>
          </a:bodyPr>
          <a:lstStyle/>
          <a:p>
            <a:pPr algn="l"/>
            <a:r>
              <a:rPr lang="en-US" sz="2400" b="0" dirty="0" smtClean="0">
                <a:solidFill>
                  <a:srgbClr val="7BCF27"/>
                </a:solidFill>
                <a:latin typeface="Calibri" pitchFamily="34" charset="0"/>
              </a:rPr>
              <a:t>Focus on</a:t>
            </a:r>
            <a:r>
              <a:rPr lang="en-US" sz="2400" b="0" dirty="0">
                <a:solidFill>
                  <a:srgbClr val="262626"/>
                </a:solidFill>
              </a:rPr>
              <a:t/>
            </a:r>
            <a:br>
              <a:rPr lang="en-US" sz="2400" b="0" dirty="0">
                <a:solidFill>
                  <a:srgbClr val="262626"/>
                </a:solidFill>
              </a:rPr>
            </a:br>
            <a:r>
              <a:rPr lang="en-US" sz="5600" b="0" dirty="0" smtClean="0">
                <a:solidFill>
                  <a:prstClr val="white"/>
                </a:solidFill>
              </a:rPr>
              <a:t>PLOT</a:t>
            </a:r>
            <a:endParaRPr lang="en-US" sz="5600" b="0"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Inciting </a:t>
            </a:r>
            <a:r>
              <a:rPr lang="en-US" b="1" dirty="0" smtClean="0">
                <a:solidFill>
                  <a:schemeClr val="accent2"/>
                </a:solidFill>
              </a:rPr>
              <a:t>INCIDENT</a:t>
            </a:r>
            <a:endParaRPr lang="en-US" b="1" dirty="0">
              <a:solidFill>
                <a:schemeClr val="accent2"/>
              </a:solidFill>
            </a:endParaRPr>
          </a:p>
        </p:txBody>
      </p:sp>
      <p:pic>
        <p:nvPicPr>
          <p:cNvPr id="19458" name="Picture 2" descr="C:\Users\Amanda\AppData\Local\Microsoft\Windows\Temporary Internet Files\Content.IE5\9OJ6OEXB\MP900446786[1].jpg"/>
          <p:cNvPicPr>
            <a:picLocks noGrp="1" noChangeAspect="1" noChangeArrowheads="1"/>
          </p:cNvPicPr>
          <p:nvPr>
            <p:ph sz="half" idx="1"/>
          </p:nvPr>
        </p:nvPicPr>
        <p:blipFill>
          <a:blip r:embed="rId2" cstate="email">
            <a:extLst>
              <a:ext uri="{28A0092B-C50C-407E-A947-70E740481C1C}">
                <a14:useLocalDpi xmlns:a14="http://schemas.microsoft.com/office/drawing/2010/main" val="0"/>
              </a:ext>
            </a:extLst>
          </a:blip>
          <a:srcRect/>
          <a:stretch>
            <a:fillRect/>
          </a:stretch>
        </p:blipFill>
        <p:spPr bwMode="auto">
          <a:xfrm>
            <a:off x="487434" y="1676400"/>
            <a:ext cx="3978131" cy="397192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9460" name="Picture 4" descr="C:\Users\Amanda\AppData\Local\Microsoft\Windows\Temporary Internet Files\Content.IE5\IVD47Q5N\MP900401426[1].jpg"/>
          <p:cNvPicPr>
            <a:picLocks noGrp="1" noChangeAspect="1" noChangeArrowheads="1"/>
          </p:cNvPicPr>
          <p:nvPr>
            <p:ph sz="half" idx="2"/>
          </p:nvPr>
        </p:nvPicPr>
        <p:blipFill rotWithShape="1">
          <a:blip r:embed="rId3" cstate="email">
            <a:extLst>
              <a:ext uri="{28A0092B-C50C-407E-A947-70E740481C1C}">
                <a14:useLocalDpi xmlns:a14="http://schemas.microsoft.com/office/drawing/2010/main" val="0"/>
              </a:ext>
            </a:extLst>
          </a:blip>
          <a:srcRect/>
          <a:stretch/>
        </p:blipFill>
        <p:spPr bwMode="auto">
          <a:xfrm>
            <a:off x="4796028" y="1676400"/>
            <a:ext cx="3968496" cy="39684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5889080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Oval 3"/>
          <p:cNvSpPr/>
          <p:nvPr/>
        </p:nvSpPr>
        <p:spPr>
          <a:xfrm>
            <a:off x="762000" y="1946209"/>
            <a:ext cx="2057400" cy="2057400"/>
          </a:xfrm>
          <a:prstGeom prst="ellipse">
            <a:avLst/>
          </a:prstGeom>
          <a:gradFill>
            <a:gsLst>
              <a:gs pos="0">
                <a:srgbClr val="00B0F0"/>
              </a:gs>
              <a:gs pos="50000">
                <a:srgbClr val="399ECB"/>
              </a:gs>
              <a:gs pos="100000">
                <a:srgbClr val="0077D0"/>
              </a:gs>
            </a:gsLst>
            <a:path path="circle">
              <a:fillToRect l="50000" t="50000" r="50000" b="50000"/>
            </a:path>
          </a:gra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sp>
        <p:nvSpPr>
          <p:cNvPr id="8" name="Oval 7"/>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sp>
        <p:nvSpPr>
          <p:cNvPr id="17" name="TextBox 16"/>
          <p:cNvSpPr txBox="1"/>
          <p:nvPr/>
        </p:nvSpPr>
        <p:spPr>
          <a:xfrm>
            <a:off x="1159728" y="1531434"/>
            <a:ext cx="1219200" cy="2708434"/>
          </a:xfrm>
          <a:prstGeom prst="rect">
            <a:avLst/>
          </a:prstGeom>
          <a:noFill/>
        </p:spPr>
        <p:txBody>
          <a:bodyPr wrap="square" rtlCol="0">
            <a:spAutoFit/>
          </a:bodyPr>
          <a:lstStyle/>
          <a:p>
            <a:r>
              <a:rPr lang="en-US" sz="17000" b="1" dirty="0" smtClean="0">
                <a:solidFill>
                  <a:srgbClr val="2A7A9E">
                    <a:alpha val="40000"/>
                  </a:srgbClr>
                </a:solidFill>
                <a:cs typeface="Arial" pitchFamily="34" charset="0"/>
              </a:rPr>
              <a:t>2</a:t>
            </a:r>
            <a:endParaRPr lang="en-US" sz="17000" b="1" dirty="0">
              <a:solidFill>
                <a:srgbClr val="2A7A9E">
                  <a:alpha val="40000"/>
                </a:srgbClr>
              </a:solidFill>
              <a:cs typeface="Arial" pitchFamily="34" charset="0"/>
            </a:endParaRPr>
          </a:p>
        </p:txBody>
      </p:sp>
      <p:sp>
        <p:nvSpPr>
          <p:cNvPr id="9" name="Title 8"/>
          <p:cNvSpPr>
            <a:spLocks noGrp="1"/>
          </p:cNvSpPr>
          <p:nvPr>
            <p:ph type="title"/>
          </p:nvPr>
        </p:nvSpPr>
        <p:spPr/>
        <p:txBody>
          <a:bodyPr>
            <a:noAutofit/>
          </a:bodyPr>
          <a:lstStyle/>
          <a:p>
            <a:pPr lvl="0">
              <a:spcBef>
                <a:spcPts val="0"/>
              </a:spcBef>
            </a:pPr>
            <a:r>
              <a:rPr lang="en-US" sz="4000" cap="none" dirty="0" smtClean="0">
                <a:solidFill>
                  <a:prstClr val="black">
                    <a:lumMod val="85000"/>
                    <a:lumOff val="15000"/>
                  </a:prstClr>
                </a:solidFill>
                <a:ea typeface="+mn-ea"/>
                <a:cs typeface="+mn-cs"/>
              </a:rPr>
              <a:t>Develop </a:t>
            </a:r>
            <a:r>
              <a:rPr lang="en-US" sz="4000" b="0" cap="none" dirty="0" smtClean="0">
                <a:solidFill>
                  <a:prstClr val="black">
                    <a:lumMod val="50000"/>
                    <a:lumOff val="50000"/>
                  </a:prstClr>
                </a:solidFill>
                <a:ea typeface="+mn-ea"/>
                <a:cs typeface="+mn-cs"/>
              </a:rPr>
              <a:t>The Conflict</a:t>
            </a:r>
            <a:endParaRPr lang="en-US" sz="4000" b="0" cap="none" dirty="0">
              <a:solidFill>
                <a:prstClr val="black">
                  <a:lumMod val="50000"/>
                  <a:lumOff val="50000"/>
                </a:prstClr>
              </a:solidFill>
              <a:ea typeface="+mn-ea"/>
              <a:cs typeface="+mn-cs"/>
            </a:endParaRPr>
          </a:p>
        </p:txBody>
      </p:sp>
      <p:sp>
        <p:nvSpPr>
          <p:cNvPr id="10" name="Text Placeholder 9"/>
          <p:cNvSpPr>
            <a:spLocks noGrp="1"/>
          </p:cNvSpPr>
          <p:nvPr>
            <p:ph type="body" idx="1"/>
          </p:nvPr>
        </p:nvSpPr>
        <p:spPr/>
        <p:txBody>
          <a:bodyPr/>
          <a:lstStyle/>
          <a:p>
            <a:pPr lvl="0">
              <a:spcBef>
                <a:spcPts val="0"/>
              </a:spcBef>
            </a:pPr>
            <a:r>
              <a:rPr lang="en-US" sz="1700" b="1" dirty="0" smtClean="0">
                <a:solidFill>
                  <a:prstClr val="black">
                    <a:lumMod val="75000"/>
                    <a:lumOff val="25000"/>
                  </a:prstClr>
                </a:solidFill>
              </a:rPr>
              <a:t>Give ‘</a:t>
            </a:r>
            <a:r>
              <a:rPr lang="en-US" sz="1700" b="1" dirty="0" err="1" smtClean="0">
                <a:solidFill>
                  <a:prstClr val="black">
                    <a:lumMod val="75000"/>
                    <a:lumOff val="25000"/>
                  </a:prstClr>
                </a:solidFill>
              </a:rPr>
              <a:t>em</a:t>
            </a:r>
            <a:r>
              <a:rPr lang="en-US" sz="1700" b="1" dirty="0" smtClean="0">
                <a:solidFill>
                  <a:prstClr val="black">
                    <a:lumMod val="75000"/>
                    <a:lumOff val="25000"/>
                  </a:prstClr>
                </a:solidFill>
              </a:rPr>
              <a:t> something to fight over!</a:t>
            </a:r>
            <a:endParaRPr lang="en-US" sz="1700" b="1" dirty="0">
              <a:solidFill>
                <a:prstClr val="black">
                  <a:lumMod val="75000"/>
                  <a:lumOff val="2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867" y="3143250"/>
            <a:ext cx="7010400" cy="1676400"/>
          </a:xfrm>
        </p:spPr>
        <p:txBody>
          <a:bodyPr>
            <a:noAutofit/>
          </a:bodyPr>
          <a:lstStyle/>
          <a:p>
            <a:r>
              <a:rPr lang="en-US" sz="3400" dirty="0"/>
              <a:t>“Beginnings are usually scary and endings are usually sad, but it’s the middle that </a:t>
            </a:r>
            <a:r>
              <a:rPr lang="en-US" sz="3400" dirty="0" smtClean="0"/>
              <a:t>counts.”</a:t>
            </a:r>
            <a:r>
              <a:rPr lang="en-US" sz="3400" dirty="0"/>
              <a:t/>
            </a:r>
            <a:br>
              <a:rPr lang="en-US" sz="3400" dirty="0"/>
            </a:br>
            <a:r>
              <a:rPr lang="en-US" sz="3400" b="1" i="1" dirty="0"/>
              <a:t>Sandra </a:t>
            </a:r>
            <a:r>
              <a:rPr lang="en-US" sz="3400" b="1" i="1" dirty="0" smtClean="0"/>
              <a:t>Bullock</a:t>
            </a:r>
            <a:endParaRPr lang="en-US" sz="3400" dirty="0"/>
          </a:p>
        </p:txBody>
      </p:sp>
      <p:sp>
        <p:nvSpPr>
          <p:cNvPr id="3" name="Text Placeholder 2"/>
          <p:cNvSpPr>
            <a:spLocks noGrp="1"/>
          </p:cNvSpPr>
          <p:nvPr>
            <p:ph type="body" sz="quarter" idx="14"/>
          </p:nvPr>
        </p:nvSpPr>
        <p:spPr/>
        <p:txBody>
          <a:bodyPr/>
          <a:lstStyle/>
          <a:p>
            <a:r>
              <a:rPr lang="en-US" dirty="0" smtClean="0"/>
              <a:t>In the Middle</a:t>
            </a:r>
            <a:endParaRPr lang="en-US" dirty="0"/>
          </a:p>
        </p:txBody>
      </p:sp>
    </p:spTree>
    <p:extLst>
      <p:ext uri="{BB962C8B-B14F-4D97-AF65-F5344CB8AC3E}">
        <p14:creationId xmlns:p14="http://schemas.microsoft.com/office/powerpoint/2010/main" val="3037216286"/>
      </p:ext>
    </p:extLst>
  </p:cSld>
  <p:clrMapOvr>
    <a:masterClrMapping/>
  </p:clrMapOvr>
  <mc:AlternateContent xmlns:mc="http://schemas.openxmlformats.org/markup-compatibility/2006" xmlns:p14="http://schemas.microsoft.com/office/powerpoint/2010/main">
    <mc:Choice Requires="p14">
      <p:transition spd="slow" p14:dur="2000">
        <p14:vortex/>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438150" y="2029955"/>
            <a:ext cx="8229600" cy="4199852"/>
          </a:xfrm>
        </p:spPr>
      </p:pic>
      <p:sp>
        <p:nvSpPr>
          <p:cNvPr id="5" name="Oval 4"/>
          <p:cNvSpPr/>
          <p:nvPr/>
        </p:nvSpPr>
        <p:spPr>
          <a:xfrm rot="18075622">
            <a:off x="2114550" y="2952749"/>
            <a:ext cx="2819400" cy="1943100"/>
          </a:xfrm>
          <a:prstGeom prst="ellipse">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4276827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5" cstate="print"/>
          <a:stretch>
            <a:fillRect/>
          </a:stretch>
        </p:blipFill>
        <p:spPr>
          <a:xfrm>
            <a:off x="0" y="762000"/>
            <a:ext cx="2445488" cy="2286000"/>
          </a:xfrm>
          <a:prstGeom prst="rect">
            <a:avLst/>
          </a:prstGeom>
        </p:spPr>
      </p:pic>
      <p:sp>
        <p:nvSpPr>
          <p:cNvPr id="4" name="TextBox 3"/>
          <p:cNvSpPr txBox="1"/>
          <p:nvPr/>
        </p:nvSpPr>
        <p:spPr>
          <a:xfrm>
            <a:off x="1651408" y="2708683"/>
            <a:ext cx="7229475" cy="461665"/>
          </a:xfrm>
          <a:prstGeom prst="rect">
            <a:avLst/>
          </a:prstGeom>
          <a:noFill/>
        </p:spPr>
        <p:txBody>
          <a:bodyPr wrap="square" rtlCol="0" anchor="b" anchorCtr="0">
            <a:normAutofit/>
          </a:bodyPr>
          <a:lstStyle/>
          <a:p>
            <a:r>
              <a:rPr lang="en-US" sz="2400" dirty="0">
                <a:solidFill>
                  <a:schemeClr val="tx1">
                    <a:lumMod val="50000"/>
                    <a:lumOff val="50000"/>
                  </a:schemeClr>
                </a:solidFill>
              </a:rPr>
              <a:t>“Fiction is love and hate and agreement </a:t>
            </a:r>
            <a:r>
              <a:rPr lang="en-US" sz="2400" dirty="0" smtClean="0">
                <a:solidFill>
                  <a:schemeClr val="tx1">
                    <a:lumMod val="50000"/>
                    <a:lumOff val="50000"/>
                  </a:schemeClr>
                </a:solidFill>
              </a:rPr>
              <a:t>and</a:t>
            </a:r>
            <a:endParaRPr lang="en-US" sz="2400" b="1" i="1" dirty="0">
              <a:solidFill>
                <a:schemeClr val="tx1">
                  <a:lumMod val="50000"/>
                  <a:lumOff val="50000"/>
                </a:schemeClr>
              </a:solidFill>
            </a:endParaRPr>
          </a:p>
        </p:txBody>
      </p:sp>
      <p:sp>
        <p:nvSpPr>
          <p:cNvPr id="6" name="TextBox 5"/>
          <p:cNvSpPr txBox="1"/>
          <p:nvPr/>
        </p:nvSpPr>
        <p:spPr>
          <a:xfrm>
            <a:off x="1719648" y="3952898"/>
            <a:ext cx="5677439" cy="714640"/>
          </a:xfrm>
          <a:prstGeom prst="rect">
            <a:avLst/>
          </a:prstGeom>
          <a:noFill/>
        </p:spPr>
        <p:txBody>
          <a:bodyPr wrap="square" rtlCol="0" anchor="b" anchorCtr="0">
            <a:normAutofit fontScale="92500" lnSpcReduction="20000"/>
          </a:bodyPr>
          <a:lstStyle/>
          <a:p>
            <a:r>
              <a:rPr lang="en-US" sz="2600" dirty="0" smtClean="0">
                <a:solidFill>
                  <a:schemeClr val="tx1">
                    <a:lumMod val="50000"/>
                    <a:lumOff val="50000"/>
                  </a:schemeClr>
                </a:solidFill>
              </a:rPr>
              <a:t>and </a:t>
            </a:r>
            <a:r>
              <a:rPr lang="en-US" sz="2600" dirty="0">
                <a:solidFill>
                  <a:schemeClr val="tx1">
                    <a:lumMod val="50000"/>
                    <a:lumOff val="50000"/>
                  </a:schemeClr>
                </a:solidFill>
              </a:rPr>
              <a:t>common </a:t>
            </a:r>
            <a:r>
              <a:rPr lang="en-US" sz="2600" dirty="0" smtClean="0">
                <a:solidFill>
                  <a:schemeClr val="tx1">
                    <a:lumMod val="50000"/>
                    <a:lumOff val="50000"/>
                  </a:schemeClr>
                </a:solidFill>
              </a:rPr>
              <a:t>adventure.”</a:t>
            </a:r>
            <a:endParaRPr lang="en-US" sz="2600" dirty="0">
              <a:solidFill>
                <a:schemeClr val="tx1">
                  <a:lumMod val="50000"/>
                  <a:lumOff val="50000"/>
                </a:schemeClr>
              </a:solidFill>
            </a:endParaRPr>
          </a:p>
          <a:p>
            <a:pPr algn="r"/>
            <a:r>
              <a:rPr lang="en-US" sz="2400" b="1" i="1" dirty="0">
                <a:solidFill>
                  <a:schemeClr val="tx1">
                    <a:lumMod val="50000"/>
                    <a:lumOff val="50000"/>
                  </a:schemeClr>
                </a:solidFill>
              </a:rPr>
              <a:t>A. B. Guthrie Jr.</a:t>
            </a:r>
          </a:p>
        </p:txBody>
      </p:sp>
      <p:pic>
        <p:nvPicPr>
          <p:cNvPr id="3" name="Picture 2"/>
          <p:cNvPicPr>
            <a:picLocks noChangeAspect="1"/>
          </p:cNvPicPr>
          <p:nvPr/>
        </p:nvPicPr>
        <p:blipFill>
          <a:blip r:embed="rId6" cstate="email">
            <a:extLst>
              <a:ext uri="{28A0092B-C50C-407E-A947-70E740481C1C}">
                <a14:useLocalDpi xmlns:a14="http://schemas.microsoft.com/office/drawing/2010/main" val="0"/>
              </a:ext>
            </a:extLst>
          </a:blip>
          <a:stretch>
            <a:fillRect/>
          </a:stretch>
        </p:blipFill>
        <p:spPr>
          <a:xfrm>
            <a:off x="653518" y="2708126"/>
            <a:ext cx="8082628" cy="2096851"/>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Conflict Exists </a:t>
            </a:r>
            <a:r>
              <a:rPr lang="en-US" b="1" dirty="0" smtClean="0">
                <a:solidFill>
                  <a:schemeClr val="accent2"/>
                </a:solidFill>
              </a:rPr>
              <a:t>Inside</a:t>
            </a:r>
            <a:r>
              <a:rPr lang="en-US" dirty="0" smtClean="0"/>
              <a:t> and </a:t>
            </a:r>
            <a:r>
              <a:rPr lang="en-US" b="1" dirty="0" smtClean="0">
                <a:solidFill>
                  <a:schemeClr val="accent2"/>
                </a:solidFill>
              </a:rPr>
              <a:t>Outside</a:t>
            </a:r>
            <a:endParaRPr lang="en-US" b="1" dirty="0">
              <a:solidFill>
                <a:schemeClr val="accent2"/>
              </a:solidFill>
            </a:endParaRPr>
          </a:p>
        </p:txBody>
      </p:sp>
      <p:graphicFrame>
        <p:nvGraphicFramePr>
          <p:cNvPr id="5" name="Diagram 4"/>
          <p:cNvGraphicFramePr/>
          <p:nvPr>
            <p:extLst>
              <p:ext uri="{D42A27DB-BD31-4B8C-83A1-F6EECF244321}">
                <p14:modId xmlns:p14="http://schemas.microsoft.com/office/powerpoint/2010/main" val="766362445"/>
              </p:ext>
            </p:extLst>
          </p:nvPr>
        </p:nvGraphicFramePr>
        <p:xfrm>
          <a:off x="-76200" y="2201488"/>
          <a:ext cx="4381500" cy="346420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Diagram 5"/>
          <p:cNvGraphicFramePr/>
          <p:nvPr>
            <p:extLst>
              <p:ext uri="{D42A27DB-BD31-4B8C-83A1-F6EECF244321}">
                <p14:modId xmlns:p14="http://schemas.microsoft.com/office/powerpoint/2010/main" val="1231337381"/>
              </p:ext>
            </p:extLst>
          </p:nvPr>
        </p:nvGraphicFramePr>
        <p:xfrm>
          <a:off x="3481423" y="2201488"/>
          <a:ext cx="5205377" cy="346157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63929873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8" name="Picture 10" descr="C:\Users\Amanda\AppData\Local\Microsoft\Windows\Temporary Internet Files\Content.IE5\KNJNAGYS\MP900400219[1].jpg"/>
          <p:cNvPicPr>
            <a:picLocks noChangeAspect="1" noChangeArrowheads="1"/>
          </p:cNvPicPr>
          <p:nvPr/>
        </p:nvPicPr>
        <p:blipFill rotWithShape="1">
          <a:blip r:embed="rId2" cstate="email">
            <a:clrChange>
              <a:clrFrom>
                <a:srgbClr val="F4F4F2"/>
              </a:clrFrom>
              <a:clrTo>
                <a:srgbClr val="F4F4F2">
                  <a:alpha val="0"/>
                </a:srgbClr>
              </a:clrTo>
            </a:clrChange>
            <a:extLst>
              <a:ext uri="{28A0092B-C50C-407E-A947-70E740481C1C}">
                <a14:useLocalDpi xmlns:a14="http://schemas.microsoft.com/office/drawing/2010/main" val="0"/>
              </a:ext>
            </a:extLst>
          </a:blip>
          <a:srcRect/>
          <a:stretch/>
        </p:blipFill>
        <p:spPr bwMode="auto">
          <a:xfrm>
            <a:off x="-3" y="-802765"/>
            <a:ext cx="9144003" cy="7660765"/>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noAutofit/>
          </a:bodyPr>
          <a:lstStyle/>
          <a:p>
            <a:r>
              <a:rPr lang="en-US" dirty="0" smtClean="0"/>
              <a:t>Man vs. </a:t>
            </a:r>
            <a:r>
              <a:rPr lang="en-US" dirty="0" smtClean="0">
                <a:solidFill>
                  <a:schemeClr val="accent1"/>
                </a:solidFill>
                <a:effectLst>
                  <a:outerShdw blurRad="38100" dist="38100" dir="2700000" algn="tl">
                    <a:srgbClr val="000000">
                      <a:alpha val="43137"/>
                    </a:srgbClr>
                  </a:outerShdw>
                </a:effectLst>
              </a:rPr>
              <a:t>SELF</a:t>
            </a:r>
            <a:endParaRPr lang="en-US" dirty="0">
              <a:solidFill>
                <a:schemeClr val="accent1"/>
              </a:solidFill>
              <a:effectLst>
                <a:outerShdw blurRad="38100" dist="38100" dir="2700000" algn="tl">
                  <a:srgbClr val="000000">
                    <a:alpha val="43137"/>
                  </a:srgbClr>
                </a:outerShdw>
              </a:effectLst>
            </a:endParaRPr>
          </a:p>
        </p:txBody>
      </p:sp>
      <p:sp>
        <p:nvSpPr>
          <p:cNvPr id="2" name="Rectangle 1"/>
          <p:cNvSpPr/>
          <p:nvPr/>
        </p:nvSpPr>
        <p:spPr>
          <a:xfrm>
            <a:off x="0" y="886287"/>
            <a:ext cx="9144000" cy="1292662"/>
          </a:xfrm>
          <a:prstGeom prst="rect">
            <a:avLst/>
          </a:prstGeom>
        </p:spPr>
        <p:txBody>
          <a:bodyPr wrap="square">
            <a:spAutoFit/>
          </a:bodyPr>
          <a:lstStyle/>
          <a:p>
            <a:r>
              <a:rPr lang="en-US" sz="2600" dirty="0"/>
              <a:t>“The greatest conflicts are not between two people but between one person and himself.”</a:t>
            </a:r>
          </a:p>
          <a:p>
            <a:pPr algn="r"/>
            <a:r>
              <a:rPr lang="en-US" sz="2600" b="1" i="1" dirty="0"/>
              <a:t>Garth Brooks</a:t>
            </a:r>
          </a:p>
        </p:txBody>
      </p:sp>
    </p:spTree>
    <p:extLst>
      <p:ext uri="{BB962C8B-B14F-4D97-AF65-F5344CB8AC3E}">
        <p14:creationId xmlns:p14="http://schemas.microsoft.com/office/powerpoint/2010/main" val="361962023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C:\Users\Amanda\AppData\Local\Microsoft\Windows\Temporary Internet Files\Content.IE5\KNJNAGYS\MP900443309[1].jpg"/>
          <p:cNvPicPr>
            <a:picLocks noChangeAspect="1" noChangeArrowheads="1"/>
          </p:cNvPicPr>
          <p:nvPr/>
        </p:nvPicPr>
        <p:blipFill rotWithShape="1">
          <a:blip r:embed="rId2" cstate="email">
            <a:clrChange>
              <a:clrFrom>
                <a:srgbClr val="FFFFFF"/>
              </a:clrFrom>
              <a:clrTo>
                <a:srgbClr val="FFFFFF">
                  <a:alpha val="0"/>
                </a:srgbClr>
              </a:clrTo>
            </a:clrChange>
            <a:extLst>
              <a:ext uri="{28A0092B-C50C-407E-A947-70E740481C1C}">
                <a14:useLocalDpi xmlns:a14="http://schemas.microsoft.com/office/drawing/2010/main" val="0"/>
              </a:ext>
            </a:extLst>
          </a:blip>
          <a:srcRect/>
          <a:stretch/>
        </p:blipFill>
        <p:spPr bwMode="auto">
          <a:xfrm>
            <a:off x="0" y="2457992"/>
            <a:ext cx="9144000" cy="4400008"/>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noAutofit/>
          </a:bodyPr>
          <a:lstStyle/>
          <a:p>
            <a:r>
              <a:rPr lang="en-US" dirty="0" smtClean="0"/>
              <a:t>Man vs. </a:t>
            </a:r>
            <a:r>
              <a:rPr lang="en-US" dirty="0" smtClean="0">
                <a:solidFill>
                  <a:schemeClr val="accent1"/>
                </a:solidFill>
                <a:effectLst>
                  <a:outerShdw blurRad="38100" dist="38100" dir="2700000" algn="tl">
                    <a:srgbClr val="000000">
                      <a:alpha val="43137"/>
                    </a:srgbClr>
                  </a:outerShdw>
                </a:effectLst>
              </a:rPr>
              <a:t>MAN</a:t>
            </a:r>
            <a:endParaRPr lang="en-US" dirty="0">
              <a:solidFill>
                <a:schemeClr val="accent1"/>
              </a:solidFill>
              <a:effectLst>
                <a:outerShdw blurRad="38100" dist="38100" dir="2700000" algn="tl">
                  <a:srgbClr val="000000">
                    <a:alpha val="43137"/>
                  </a:srgbClr>
                </a:outerShdw>
              </a:effectLst>
            </a:endParaRPr>
          </a:p>
        </p:txBody>
      </p:sp>
      <p:sp>
        <p:nvSpPr>
          <p:cNvPr id="2" name="Rectangle 1"/>
          <p:cNvSpPr/>
          <p:nvPr/>
        </p:nvSpPr>
        <p:spPr>
          <a:xfrm>
            <a:off x="0" y="886287"/>
            <a:ext cx="9144000" cy="1569660"/>
          </a:xfrm>
          <a:prstGeom prst="rect">
            <a:avLst/>
          </a:prstGeom>
        </p:spPr>
        <p:txBody>
          <a:bodyPr wrap="square">
            <a:spAutoFit/>
          </a:bodyPr>
          <a:lstStyle/>
          <a:p>
            <a:r>
              <a:rPr lang="en-US" sz="2400" dirty="0" smtClean="0"/>
              <a:t>“There </a:t>
            </a:r>
            <a:r>
              <a:rPr lang="en-US" sz="2400" dirty="0"/>
              <a:t>are terrible conflicts that arise out of misunderstandings and people just think someone else is doing something terrible when they're not, and we know how to fix that.”</a:t>
            </a:r>
          </a:p>
          <a:p>
            <a:pPr algn="r"/>
            <a:r>
              <a:rPr lang="en-US" sz="2400" b="1" i="1" dirty="0"/>
              <a:t>Guy Burgess</a:t>
            </a:r>
          </a:p>
        </p:txBody>
      </p:sp>
    </p:spTree>
    <p:extLst>
      <p:ext uri="{BB962C8B-B14F-4D97-AF65-F5344CB8AC3E}">
        <p14:creationId xmlns:p14="http://schemas.microsoft.com/office/powerpoint/2010/main" val="378725288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t>Man vs. </a:t>
            </a:r>
            <a:r>
              <a:rPr lang="en-US" dirty="0" smtClean="0">
                <a:solidFill>
                  <a:schemeClr val="accent1"/>
                </a:solidFill>
                <a:effectLst>
                  <a:outerShdw blurRad="38100" dist="38100" dir="2700000" algn="tl">
                    <a:srgbClr val="000000">
                      <a:alpha val="43137"/>
                    </a:srgbClr>
                  </a:outerShdw>
                </a:effectLst>
              </a:rPr>
              <a:t>SOCIETY</a:t>
            </a:r>
            <a:endParaRPr lang="en-US" dirty="0">
              <a:solidFill>
                <a:schemeClr val="accent1"/>
              </a:solidFill>
              <a:effectLst>
                <a:outerShdw blurRad="38100" dist="38100" dir="2700000" algn="tl">
                  <a:srgbClr val="000000">
                    <a:alpha val="43137"/>
                  </a:srgbClr>
                </a:outerShdw>
              </a:effectLst>
            </a:endParaRPr>
          </a:p>
        </p:txBody>
      </p:sp>
      <p:pic>
        <p:nvPicPr>
          <p:cNvPr id="17411" name="Picture 3" descr="C:\Users\Amanda\AppData\Local\Microsoft\Windows\Temporary Internet Files\Content.IE5\KNJNAGYS\MP900442436[1].jpg"/>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1" y="585149"/>
            <a:ext cx="9144001" cy="6456923"/>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886287"/>
            <a:ext cx="9144000" cy="1292662"/>
          </a:xfrm>
          <a:prstGeom prst="rect">
            <a:avLst/>
          </a:prstGeom>
        </p:spPr>
        <p:txBody>
          <a:bodyPr wrap="square">
            <a:spAutoFit/>
          </a:bodyPr>
          <a:lstStyle/>
          <a:p>
            <a:r>
              <a:rPr lang="en-US" sz="2600" dirty="0"/>
              <a:t>“In any free society, the conflict between social conformity and individual liberty is permanent, unresolvable, and necessary”</a:t>
            </a:r>
          </a:p>
          <a:p>
            <a:pPr algn="r"/>
            <a:r>
              <a:rPr lang="en-US" sz="2600" b="1" i="1" dirty="0"/>
              <a:t>Kathleen Norris</a:t>
            </a:r>
          </a:p>
        </p:txBody>
      </p:sp>
    </p:spTree>
    <p:extLst>
      <p:ext uri="{BB962C8B-B14F-4D97-AF65-F5344CB8AC3E}">
        <p14:creationId xmlns:p14="http://schemas.microsoft.com/office/powerpoint/2010/main" val="4496107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7" name="Picture 5" descr="C:\Users\Amanda\AppData\Local\Microsoft\Windows\Temporary Internet Files\Content.IE5\OXBLVRPC\MP900431767[1].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133351" y="-171450"/>
            <a:ext cx="9551789" cy="8184964"/>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noAutofit/>
          </a:bodyPr>
          <a:lstStyle/>
          <a:p>
            <a:r>
              <a:rPr lang="en-US" dirty="0" smtClean="0"/>
              <a:t>Man vs. </a:t>
            </a:r>
            <a:r>
              <a:rPr lang="en-US" dirty="0" smtClean="0">
                <a:solidFill>
                  <a:schemeClr val="accent1"/>
                </a:solidFill>
                <a:effectLst>
                  <a:outerShdw blurRad="38100" dist="38100" dir="2700000" algn="tl">
                    <a:srgbClr val="000000">
                      <a:alpha val="43137"/>
                    </a:srgbClr>
                  </a:outerShdw>
                </a:effectLst>
              </a:rPr>
              <a:t>NATURE</a:t>
            </a:r>
            <a:endParaRPr lang="en-US" dirty="0">
              <a:solidFill>
                <a:schemeClr val="accent1"/>
              </a:solidFill>
              <a:effectLst>
                <a:outerShdw blurRad="38100" dist="38100" dir="2700000" algn="tl">
                  <a:srgbClr val="000000">
                    <a:alpha val="43137"/>
                  </a:srgbClr>
                </a:outerShdw>
              </a:effectLst>
            </a:endParaRPr>
          </a:p>
        </p:txBody>
      </p:sp>
      <p:sp>
        <p:nvSpPr>
          <p:cNvPr id="2" name="Rectangle 1"/>
          <p:cNvSpPr/>
          <p:nvPr/>
        </p:nvSpPr>
        <p:spPr>
          <a:xfrm>
            <a:off x="0" y="886287"/>
            <a:ext cx="9144000" cy="1384995"/>
          </a:xfrm>
          <a:prstGeom prst="rect">
            <a:avLst/>
          </a:prstGeom>
        </p:spPr>
        <p:txBody>
          <a:bodyPr wrap="square">
            <a:spAutoFit/>
          </a:bodyPr>
          <a:lstStyle/>
          <a:p>
            <a:r>
              <a:rPr lang="en-US" sz="2800" dirty="0"/>
              <a:t>“The wise man in the storm prays to God, not for safety from danger, but deliverance from fear”</a:t>
            </a:r>
          </a:p>
          <a:p>
            <a:pPr algn="r"/>
            <a:r>
              <a:rPr lang="en-US" sz="2800" b="1" i="1" dirty="0"/>
              <a:t>Ralph Waldo Emerson</a:t>
            </a:r>
          </a:p>
        </p:txBody>
      </p:sp>
    </p:spTree>
    <p:extLst>
      <p:ext uri="{BB962C8B-B14F-4D97-AF65-F5344CB8AC3E}">
        <p14:creationId xmlns:p14="http://schemas.microsoft.com/office/powerpoint/2010/main" val="279851551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81000"/>
            <a:ext cx="7924800" cy="707886"/>
          </a:xfrm>
          <a:prstGeom prst="rect">
            <a:avLst/>
          </a:prstGeom>
          <a:noFill/>
        </p:spPr>
        <p:txBody>
          <a:bodyPr wrap="square" rtlCol="0">
            <a:normAutofit/>
          </a:bodyPr>
          <a:lstStyle/>
          <a:p>
            <a:r>
              <a:rPr lang="en-US" sz="4000" b="1" dirty="0" smtClean="0">
                <a:solidFill>
                  <a:schemeClr val="tx1">
                    <a:lumMod val="85000"/>
                    <a:lumOff val="15000"/>
                  </a:schemeClr>
                </a:solidFill>
                <a:latin typeface="+mj-lt"/>
              </a:rPr>
              <a:t>Enhancing</a:t>
            </a:r>
            <a:r>
              <a:rPr lang="en-US" sz="4000" dirty="0" smtClean="0">
                <a:latin typeface="+mj-lt"/>
              </a:rPr>
              <a:t> </a:t>
            </a:r>
            <a:r>
              <a:rPr lang="en-US" sz="4000" dirty="0">
                <a:solidFill>
                  <a:schemeClr val="tx1">
                    <a:lumMod val="50000"/>
                    <a:lumOff val="50000"/>
                  </a:schemeClr>
                </a:solidFill>
                <a:latin typeface="+mj-lt"/>
              </a:rPr>
              <a:t>Y</a:t>
            </a:r>
            <a:r>
              <a:rPr lang="en-US" sz="4000" dirty="0" smtClean="0">
                <a:solidFill>
                  <a:schemeClr val="tx1">
                    <a:lumMod val="50000"/>
                    <a:lumOff val="50000"/>
                  </a:schemeClr>
                </a:solidFill>
                <a:latin typeface="+mj-lt"/>
              </a:rPr>
              <a:t>our </a:t>
            </a:r>
            <a:r>
              <a:rPr lang="en-US" sz="4000" dirty="0" smtClean="0">
                <a:solidFill>
                  <a:schemeClr val="tx1">
                    <a:lumMod val="50000"/>
                    <a:lumOff val="50000"/>
                  </a:schemeClr>
                </a:solidFill>
                <a:latin typeface="+mj-lt"/>
                <a:cs typeface="Arial" pitchFamily="34" charset="0"/>
              </a:rPr>
              <a:t>Understanding</a:t>
            </a:r>
            <a:endParaRPr lang="en-US" sz="4000" dirty="0">
              <a:solidFill>
                <a:schemeClr val="tx1">
                  <a:lumMod val="50000"/>
                  <a:lumOff val="50000"/>
                </a:schemeClr>
              </a:solidFill>
              <a:latin typeface="+mj-lt"/>
              <a:cs typeface="Arial" pitchFamily="34" charset="0"/>
            </a:endParaRPr>
          </a:p>
        </p:txBody>
      </p:sp>
      <p:cxnSp>
        <p:nvCxnSpPr>
          <p:cNvPr id="10" name="Straight Connector 9"/>
          <p:cNvCxnSpPr/>
          <p:nvPr/>
        </p:nvCxnSpPr>
        <p:spPr>
          <a:xfrm>
            <a:off x="1905000" y="2936809"/>
            <a:ext cx="5257800" cy="1588"/>
          </a:xfrm>
          <a:prstGeom prst="line">
            <a:avLst/>
          </a:prstGeom>
          <a:ln w="47625">
            <a:solidFill>
              <a:srgbClr val="E4E4E4"/>
            </a:solidFill>
          </a:ln>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0711" y="5127978"/>
            <a:ext cx="7973935" cy="400110"/>
          </a:xfrm>
          <a:prstGeom prst="rect">
            <a:avLst/>
          </a:prstGeom>
          <a:noFill/>
        </p:spPr>
        <p:txBody>
          <a:bodyPr wrap="none" rtlCol="0">
            <a:normAutofit/>
          </a:bodyPr>
          <a:lstStyle/>
          <a:p>
            <a:pPr algn="r"/>
            <a:r>
              <a:rPr lang="en-US" sz="2000" b="1" dirty="0" smtClean="0">
                <a:solidFill>
                  <a:schemeClr val="tx1">
                    <a:lumMod val="75000"/>
                    <a:lumOff val="25000"/>
                  </a:schemeClr>
                </a:solidFill>
              </a:rPr>
              <a:t>Make a path, deviate, return, discover.</a:t>
            </a:r>
            <a:endParaRPr lang="en-US" sz="2000" b="1" dirty="0">
              <a:solidFill>
                <a:schemeClr val="tx1">
                  <a:lumMod val="75000"/>
                  <a:lumOff val="25000"/>
                </a:schemeClr>
              </a:solidFill>
            </a:endParaRPr>
          </a:p>
        </p:txBody>
      </p:sp>
      <p:sp>
        <p:nvSpPr>
          <p:cNvPr id="12" name="Rectangle 11"/>
          <p:cNvSpPr/>
          <p:nvPr/>
        </p:nvSpPr>
        <p:spPr>
          <a:xfrm>
            <a:off x="8686800" y="5284486"/>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6600"/>
                </a:solidFill>
              </a:rPr>
              <a:t>           </a:t>
            </a:r>
            <a:endParaRPr lang="en-US" dirty="0">
              <a:solidFill>
                <a:srgbClr val="FF6600"/>
              </a:solidFill>
            </a:endParaRPr>
          </a:p>
        </p:txBody>
      </p:sp>
      <p:grpSp>
        <p:nvGrpSpPr>
          <p:cNvPr id="25" name="Group 24"/>
          <p:cNvGrpSpPr/>
          <p:nvPr/>
        </p:nvGrpSpPr>
        <p:grpSpPr>
          <a:xfrm>
            <a:off x="762000" y="1557456"/>
            <a:ext cx="2057400" cy="2708434"/>
            <a:chOff x="762000" y="1557456"/>
            <a:chExt cx="2057400" cy="2708434"/>
          </a:xfrm>
        </p:grpSpPr>
        <p:sp>
          <p:nvSpPr>
            <p:cNvPr id="6" name="Oval 5"/>
            <p:cNvSpPr/>
            <p:nvPr/>
          </p:nvSpPr>
          <p:spPr>
            <a:xfrm>
              <a:off x="762000" y="1946209"/>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14" name="TextBox 13"/>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latin typeface="+mj-lt"/>
                  <a:cs typeface="Arial" pitchFamily="34" charset="0"/>
                </a:rPr>
                <a:t>1</a:t>
              </a:r>
              <a:endParaRPr lang="en-US" sz="17000" b="1" dirty="0">
                <a:solidFill>
                  <a:srgbClr val="F26200">
                    <a:alpha val="40000"/>
                  </a:srgbClr>
                </a:solidFill>
                <a:latin typeface="+mj-lt"/>
                <a:cs typeface="Arial" pitchFamily="34" charset="0"/>
              </a:endParaRPr>
            </a:p>
          </p:txBody>
        </p:sp>
        <p:sp>
          <p:nvSpPr>
            <p:cNvPr id="13" name="TextBox 12"/>
            <p:cNvSpPr txBox="1"/>
            <p:nvPr/>
          </p:nvSpPr>
          <p:spPr>
            <a:xfrm>
              <a:off x="823416" y="2666898"/>
              <a:ext cx="1931160" cy="683264"/>
            </a:xfrm>
            <a:prstGeom prst="rect">
              <a:avLst/>
            </a:prstGeom>
            <a:noFill/>
          </p:spPr>
          <p:txBody>
            <a:bodyPr wrap="square" rtlCol="0">
              <a:normAutofit/>
            </a:bodyPr>
            <a:lstStyle/>
            <a:p>
              <a:pPr algn="ctr">
                <a:lnSpc>
                  <a:spcPct val="80000"/>
                </a:lnSpc>
              </a:pPr>
              <a:r>
                <a:rPr lang="en-US" sz="2400" b="1" spc="60" dirty="0" smtClean="0">
                  <a:solidFill>
                    <a:schemeClr val="bg1"/>
                  </a:solidFill>
                  <a:effectLst>
                    <a:outerShdw blurRad="50800" dist="25400" dir="5400000" algn="t" rotWithShape="0">
                      <a:prstClr val="black">
                        <a:alpha val="15000"/>
                      </a:prstClr>
                    </a:outerShdw>
                  </a:effectLst>
                </a:rPr>
                <a:t>Set the Stage</a:t>
              </a:r>
              <a:endParaRPr lang="en-US" sz="2400" b="1" dirty="0">
                <a:solidFill>
                  <a:schemeClr val="bg1"/>
                </a:solidFill>
                <a:effectLst>
                  <a:outerShdw blurRad="50800" dist="25400" dir="5400000" algn="t" rotWithShape="0">
                    <a:prstClr val="black">
                      <a:alpha val="15000"/>
                    </a:prstClr>
                  </a:outerShdw>
                </a:effectLst>
              </a:endParaRPr>
            </a:p>
          </p:txBody>
        </p:sp>
        <p:sp>
          <p:nvSpPr>
            <p:cNvPr id="19" name="Oval 18"/>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grpSp>
      <p:sp>
        <p:nvSpPr>
          <p:cNvPr id="15" name="TextBox 14"/>
          <p:cNvSpPr txBox="1"/>
          <p:nvPr/>
        </p:nvSpPr>
        <p:spPr>
          <a:xfrm>
            <a:off x="3933968" y="1591943"/>
            <a:ext cx="1219200" cy="2708434"/>
          </a:xfrm>
          <a:prstGeom prst="rect">
            <a:avLst/>
          </a:prstGeom>
          <a:noFill/>
        </p:spPr>
        <p:txBody>
          <a:bodyPr wrap="square" rtlCol="0">
            <a:spAutoFit/>
          </a:bodyPr>
          <a:lstStyle/>
          <a:p>
            <a:r>
              <a:rPr lang="en-US" sz="17000" b="1" dirty="0" smtClean="0">
                <a:solidFill>
                  <a:srgbClr val="2A7A9E">
                    <a:alpha val="40000"/>
                  </a:srgbClr>
                </a:solidFill>
                <a:latin typeface="+mj-lt"/>
                <a:cs typeface="Arial" pitchFamily="34" charset="0"/>
              </a:rPr>
              <a:t>2</a:t>
            </a:r>
            <a:endParaRPr lang="en-US" sz="17000" b="1" dirty="0">
              <a:solidFill>
                <a:srgbClr val="2A7A9E">
                  <a:alpha val="40000"/>
                </a:srgbClr>
              </a:solidFill>
              <a:latin typeface="+mj-lt"/>
              <a:cs typeface="Arial" pitchFamily="34" charset="0"/>
            </a:endParaRPr>
          </a:p>
        </p:txBody>
      </p:sp>
      <p:grpSp>
        <p:nvGrpSpPr>
          <p:cNvPr id="27" name="Group 26"/>
          <p:cNvGrpSpPr/>
          <p:nvPr/>
        </p:nvGrpSpPr>
        <p:grpSpPr>
          <a:xfrm>
            <a:off x="3543300" y="1946209"/>
            <a:ext cx="2057400" cy="2057400"/>
            <a:chOff x="3543300" y="1946209"/>
            <a:chExt cx="2057400" cy="2057400"/>
          </a:xfrm>
        </p:grpSpPr>
        <p:sp>
          <p:nvSpPr>
            <p:cNvPr id="4" name="Oval 3"/>
            <p:cNvSpPr/>
            <p:nvPr/>
          </p:nvSpPr>
          <p:spPr>
            <a:xfrm>
              <a:off x="3543300" y="1946209"/>
              <a:ext cx="2057400" cy="2057400"/>
            </a:xfrm>
            <a:prstGeom prst="ellipse">
              <a:avLst/>
            </a:prstGeom>
            <a:gradFill>
              <a:gsLst>
                <a:gs pos="0">
                  <a:srgbClr val="00B0F0"/>
                </a:gs>
                <a:gs pos="50000">
                  <a:srgbClr val="399ECB"/>
                </a:gs>
                <a:gs pos="100000">
                  <a:srgbClr val="0077D0"/>
                </a:gs>
              </a:gsLst>
              <a:path path="circle">
                <a:fillToRect l="50000" t="50000" r="50000" b="50000"/>
              </a:path>
            </a:gra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16" name="TextBox 15"/>
            <p:cNvSpPr txBox="1"/>
            <p:nvPr/>
          </p:nvSpPr>
          <p:spPr>
            <a:xfrm>
              <a:off x="3601872" y="2701385"/>
              <a:ext cx="1931160" cy="665695"/>
            </a:xfrm>
            <a:prstGeom prst="rect">
              <a:avLst/>
            </a:prstGeom>
            <a:noFill/>
          </p:spPr>
          <p:txBody>
            <a:bodyPr wrap="square" rtlCol="0">
              <a:normAutofit/>
            </a:bodyPr>
            <a:lstStyle/>
            <a:p>
              <a:pPr algn="ctr">
                <a:lnSpc>
                  <a:spcPct val="80000"/>
                </a:lnSpc>
              </a:pPr>
              <a:r>
                <a:rPr lang="en-US" sz="2300" b="1" spc="60" dirty="0" smtClean="0">
                  <a:solidFill>
                    <a:schemeClr val="bg1"/>
                  </a:solidFill>
                  <a:effectLst>
                    <a:outerShdw blurRad="50800" dist="25400" dir="5400000" algn="t" rotWithShape="0">
                      <a:prstClr val="black">
                        <a:alpha val="15000"/>
                      </a:prstClr>
                    </a:outerShdw>
                  </a:effectLst>
                </a:rPr>
                <a:t>Develop the Conflict</a:t>
              </a:r>
              <a:endParaRPr lang="en-US" sz="2300" b="1" dirty="0">
                <a:solidFill>
                  <a:schemeClr val="bg1"/>
                </a:solidFill>
                <a:effectLst>
                  <a:outerShdw blurRad="50800" dist="25400" dir="5400000" algn="t" rotWithShape="0">
                    <a:prstClr val="black">
                      <a:alpha val="15000"/>
                    </a:prstClr>
                  </a:outerShdw>
                </a:effectLst>
              </a:endParaRPr>
            </a:p>
          </p:txBody>
        </p:sp>
        <p:sp>
          <p:nvSpPr>
            <p:cNvPr id="20" name="Oval 19"/>
            <p:cNvSpPr/>
            <p:nvPr/>
          </p:nvSpPr>
          <p:spPr>
            <a:xfrm>
              <a:off x="3782124" y="198863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grpSp>
      <p:sp>
        <p:nvSpPr>
          <p:cNvPr id="17" name="TextBox 16"/>
          <p:cNvSpPr txBox="1"/>
          <p:nvPr/>
        </p:nvSpPr>
        <p:spPr>
          <a:xfrm>
            <a:off x="6721604" y="1587511"/>
            <a:ext cx="1219200" cy="2708434"/>
          </a:xfrm>
          <a:prstGeom prst="rect">
            <a:avLst/>
          </a:prstGeom>
          <a:noFill/>
        </p:spPr>
        <p:txBody>
          <a:bodyPr wrap="square" rtlCol="0">
            <a:spAutoFit/>
          </a:bodyPr>
          <a:lstStyle/>
          <a:p>
            <a:r>
              <a:rPr lang="en-US" sz="17000" b="1" dirty="0" smtClean="0">
                <a:solidFill>
                  <a:srgbClr val="65B131">
                    <a:alpha val="64000"/>
                  </a:srgbClr>
                </a:solidFill>
                <a:latin typeface="+mj-lt"/>
                <a:cs typeface="Arial" pitchFamily="34" charset="0"/>
              </a:rPr>
              <a:t>3</a:t>
            </a:r>
            <a:endParaRPr lang="en-US" sz="17000" b="1" dirty="0">
              <a:solidFill>
                <a:srgbClr val="65B131">
                  <a:alpha val="64000"/>
                </a:srgbClr>
              </a:solidFill>
              <a:latin typeface="+mj-lt"/>
              <a:cs typeface="Arial" pitchFamily="34" charset="0"/>
            </a:endParaRPr>
          </a:p>
        </p:txBody>
      </p:sp>
      <p:grpSp>
        <p:nvGrpSpPr>
          <p:cNvPr id="28" name="Group 27"/>
          <p:cNvGrpSpPr/>
          <p:nvPr/>
        </p:nvGrpSpPr>
        <p:grpSpPr>
          <a:xfrm>
            <a:off x="6324600" y="1953643"/>
            <a:ext cx="2057400" cy="2057400"/>
            <a:chOff x="6324600" y="1953643"/>
            <a:chExt cx="2057400" cy="2057400"/>
          </a:xfrm>
        </p:grpSpPr>
        <p:sp>
          <p:nvSpPr>
            <p:cNvPr id="5" name="Oval 4"/>
            <p:cNvSpPr/>
            <p:nvPr/>
          </p:nvSpPr>
          <p:spPr>
            <a:xfrm>
              <a:off x="6324600" y="1953643"/>
              <a:ext cx="2057400" cy="205740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18" name="TextBox 17"/>
            <p:cNvSpPr txBox="1"/>
            <p:nvPr/>
          </p:nvSpPr>
          <p:spPr>
            <a:xfrm>
              <a:off x="6411810" y="2674651"/>
              <a:ext cx="1931160" cy="665695"/>
            </a:xfrm>
            <a:prstGeom prst="rect">
              <a:avLst/>
            </a:prstGeom>
            <a:noFill/>
          </p:spPr>
          <p:txBody>
            <a:bodyPr wrap="square" rtlCol="0">
              <a:normAutofit/>
            </a:bodyPr>
            <a:lstStyle/>
            <a:p>
              <a:pPr algn="ctr">
                <a:lnSpc>
                  <a:spcPct val="80000"/>
                </a:lnSpc>
              </a:pPr>
              <a:r>
                <a:rPr lang="en-US" sz="2300" b="1" spc="60" dirty="0" smtClean="0">
                  <a:solidFill>
                    <a:schemeClr val="bg1"/>
                  </a:solidFill>
                  <a:effectLst>
                    <a:outerShdw blurRad="50800" dist="25400" dir="5400000" algn="t" rotWithShape="0">
                      <a:prstClr val="black">
                        <a:alpha val="15000"/>
                      </a:prstClr>
                    </a:outerShdw>
                  </a:effectLst>
                </a:rPr>
                <a:t>Find Some Resolution</a:t>
              </a:r>
              <a:endParaRPr lang="en-US" sz="2300" b="1" dirty="0">
                <a:solidFill>
                  <a:schemeClr val="bg1"/>
                </a:solidFill>
                <a:effectLst>
                  <a:outerShdw blurRad="50800" dist="25400" dir="5400000" algn="t" rotWithShape="0">
                    <a:prstClr val="black">
                      <a:alpha val="15000"/>
                    </a:prstClr>
                  </a:outerShdw>
                </a:effectLst>
              </a:endParaRPr>
            </a:p>
          </p:txBody>
        </p:sp>
        <p:sp>
          <p:nvSpPr>
            <p:cNvPr id="21" name="Oval 20"/>
            <p:cNvSpPr/>
            <p:nvPr/>
          </p:nvSpPr>
          <p:spPr>
            <a:xfrm>
              <a:off x="6569928" y="200536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gr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r>
              <a:rPr lang="en-US" dirty="0" smtClean="0"/>
              <a:t>Man vs. </a:t>
            </a:r>
            <a:r>
              <a:rPr lang="en-US" dirty="0" smtClean="0">
                <a:solidFill>
                  <a:schemeClr val="accent1"/>
                </a:solidFill>
                <a:effectLst>
                  <a:outerShdw blurRad="38100" dist="38100" dir="2700000" algn="tl">
                    <a:srgbClr val="000000">
                      <a:alpha val="43137"/>
                    </a:srgbClr>
                  </a:outerShdw>
                </a:effectLst>
              </a:rPr>
              <a:t>SUPERNATURAL</a:t>
            </a:r>
            <a:endParaRPr lang="en-US" dirty="0">
              <a:solidFill>
                <a:schemeClr val="accent1"/>
              </a:solidFill>
              <a:effectLst>
                <a:outerShdw blurRad="38100" dist="38100" dir="2700000" algn="tl">
                  <a:srgbClr val="000000">
                    <a:alpha val="43137"/>
                  </a:srgbClr>
                </a:outerShdw>
              </a:effectLst>
            </a:endParaRPr>
          </a:p>
        </p:txBody>
      </p:sp>
      <p:sp>
        <p:nvSpPr>
          <p:cNvPr id="2" name="Rectangle 1"/>
          <p:cNvSpPr/>
          <p:nvPr/>
        </p:nvSpPr>
        <p:spPr>
          <a:xfrm>
            <a:off x="0" y="886287"/>
            <a:ext cx="9144000" cy="1569660"/>
          </a:xfrm>
          <a:prstGeom prst="rect">
            <a:avLst/>
          </a:prstGeom>
        </p:spPr>
        <p:txBody>
          <a:bodyPr wrap="square">
            <a:spAutoFit/>
          </a:bodyPr>
          <a:lstStyle/>
          <a:p>
            <a:r>
              <a:rPr lang="en-US" sz="2400" dirty="0"/>
              <a:t>“It's a fabulous story . . . It's got these supernatural elements as well. It's one man's fight against a man-shaped monster and against his mother who is bestial, and then against a dragon.”</a:t>
            </a:r>
          </a:p>
          <a:p>
            <a:pPr algn="r"/>
            <a:r>
              <a:rPr lang="en-US" sz="2400" b="1" i="1" dirty="0"/>
              <a:t>Andy Orchard</a:t>
            </a:r>
          </a:p>
        </p:txBody>
      </p:sp>
      <p:pic>
        <p:nvPicPr>
          <p:cNvPr id="25602" name="Picture 2" descr="http://www.jewcy.com/files/dragon.jp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190750" y="1671117"/>
            <a:ext cx="6953250" cy="59102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985427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2443" y="2971800"/>
            <a:ext cx="7169273" cy="2000250"/>
          </a:xfrm>
        </p:spPr>
        <p:txBody>
          <a:bodyPr>
            <a:noAutofit/>
          </a:bodyPr>
          <a:lstStyle/>
          <a:p>
            <a:r>
              <a:rPr lang="en-US" sz="2500" dirty="0" smtClean="0"/>
              <a:t>“Whatever course you decide upon, there are always difficulties arising which tempt you to believe that your critics are right. To map out </a:t>
            </a:r>
            <a:r>
              <a:rPr lang="en-US" sz="2500" b="1" dirty="0" smtClean="0">
                <a:solidFill>
                  <a:schemeClr val="accent6"/>
                </a:solidFill>
              </a:rPr>
              <a:t>a course of action </a:t>
            </a:r>
            <a:r>
              <a:rPr lang="en-US" sz="2500" dirty="0" smtClean="0"/>
              <a:t>and follow it to an end requires courage.”</a:t>
            </a:r>
            <a:br>
              <a:rPr lang="en-US" sz="2500" dirty="0" smtClean="0"/>
            </a:br>
            <a:r>
              <a:rPr lang="en-US" sz="2500" b="1" i="1" dirty="0" smtClean="0"/>
              <a:t>Ralph Waldo Emerson</a:t>
            </a:r>
            <a:endParaRPr lang="en-US" sz="2500" b="1" i="1" dirty="0"/>
          </a:p>
        </p:txBody>
      </p:sp>
      <p:sp>
        <p:nvSpPr>
          <p:cNvPr id="3" name="Text Placeholder 2"/>
          <p:cNvSpPr>
            <a:spLocks noGrp="1"/>
          </p:cNvSpPr>
          <p:nvPr>
            <p:ph type="body" sz="quarter" idx="14"/>
          </p:nvPr>
        </p:nvSpPr>
        <p:spPr/>
        <p:txBody>
          <a:bodyPr/>
          <a:lstStyle/>
          <a:p>
            <a:r>
              <a:rPr lang="en-US" dirty="0" smtClean="0"/>
              <a:t>Rising Action, Increasing Tension</a:t>
            </a:r>
            <a:endParaRPr lang="en-US" dirty="0"/>
          </a:p>
        </p:txBody>
      </p:sp>
    </p:spTree>
    <p:extLst>
      <p:ext uri="{BB962C8B-B14F-4D97-AF65-F5344CB8AC3E}">
        <p14:creationId xmlns:p14="http://schemas.microsoft.com/office/powerpoint/2010/main" val="2388111642"/>
      </p:ext>
    </p:extLst>
  </p:cSld>
  <p:clrMapOvr>
    <a:masterClrMapping/>
  </p:clrMapOvr>
  <mc:AlternateContent xmlns:mc="http://schemas.openxmlformats.org/markup-compatibility/2006" xmlns:p14="http://schemas.microsoft.com/office/powerpoint/2010/main">
    <mc:Choice Requires="p14">
      <p:transition spd="slow" p14:dur="2000">
        <p14:vortex/>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20030" y="2608773"/>
            <a:ext cx="4953000" cy="4249227"/>
          </a:xfrm>
          <a:prstGeom prst="rect">
            <a:avLst/>
          </a:prstGeom>
          <a:noFill/>
        </p:spPr>
        <p:txBody>
          <a:bodyPr wrap="square" rtlCol="0">
            <a:normAutofit/>
          </a:bodyPr>
          <a:lstStyle/>
          <a:p>
            <a:r>
              <a:rPr lang="en-US" sz="2900" dirty="0">
                <a:solidFill>
                  <a:schemeClr val="bg2"/>
                </a:solidFill>
              </a:rPr>
              <a:t>Darkness. Dust. The musty odor of old furniture and draperies. The </a:t>
            </a:r>
            <a:r>
              <a:rPr lang="en-US" sz="2900" dirty="0" smtClean="0">
                <a:solidFill>
                  <a:schemeClr val="bg2"/>
                </a:solidFill>
              </a:rPr>
              <a:t>stifling inability </a:t>
            </a:r>
            <a:r>
              <a:rPr lang="en-US" sz="2900" dirty="0">
                <a:solidFill>
                  <a:schemeClr val="bg2"/>
                </a:solidFill>
              </a:rPr>
              <a:t>to draw a free breath. The cold, </a:t>
            </a:r>
            <a:r>
              <a:rPr lang="en-US" sz="2900" b="1" dirty="0">
                <a:solidFill>
                  <a:schemeClr val="accent4"/>
                </a:solidFill>
              </a:rPr>
              <a:t>paralyzing terror</a:t>
            </a:r>
            <a:r>
              <a:rPr lang="en-US" sz="2900" dirty="0">
                <a:solidFill>
                  <a:schemeClr val="bg2"/>
                </a:solidFill>
              </a:rPr>
              <a:t>. And the furtive </a:t>
            </a:r>
            <a:r>
              <a:rPr lang="en-US" sz="2900" dirty="0" smtClean="0">
                <a:solidFill>
                  <a:schemeClr val="bg2"/>
                </a:solidFill>
              </a:rPr>
              <a:t>steps drawing </a:t>
            </a:r>
            <a:r>
              <a:rPr lang="en-US" sz="2900" dirty="0">
                <a:solidFill>
                  <a:schemeClr val="bg2"/>
                </a:solidFill>
              </a:rPr>
              <a:t>nearer and nearer!</a:t>
            </a:r>
          </a:p>
          <a:p>
            <a:pPr algn="r"/>
            <a:r>
              <a:rPr lang="en-US" sz="2900" i="1" dirty="0">
                <a:solidFill>
                  <a:schemeClr val="bg2"/>
                </a:solidFill>
              </a:rPr>
              <a:t>--The Mystery of the Empty Room (Augusta </a:t>
            </a:r>
            <a:r>
              <a:rPr lang="en-US" sz="2900" i="1" dirty="0" err="1">
                <a:solidFill>
                  <a:schemeClr val="bg2"/>
                </a:solidFill>
              </a:rPr>
              <a:t>Huiell</a:t>
            </a:r>
            <a:r>
              <a:rPr lang="en-US" sz="2900" i="1" dirty="0">
                <a:solidFill>
                  <a:schemeClr val="bg2"/>
                </a:solidFill>
              </a:rPr>
              <a:t> Seaman)</a:t>
            </a:r>
            <a:endParaRPr lang="en-US" sz="2900" b="1" i="1" dirty="0">
              <a:solidFill>
                <a:schemeClr val="bg2"/>
              </a:solidFill>
            </a:endParaRPr>
          </a:p>
        </p:txBody>
      </p:sp>
      <p:sp>
        <p:nvSpPr>
          <p:cNvPr id="5" name="TextBox 4"/>
          <p:cNvSpPr txBox="1"/>
          <p:nvPr/>
        </p:nvSpPr>
        <p:spPr>
          <a:xfrm>
            <a:off x="399588" y="685800"/>
            <a:ext cx="4648200" cy="1922973"/>
          </a:xfrm>
          <a:prstGeom prst="rect">
            <a:avLst/>
          </a:prstGeom>
          <a:noFill/>
        </p:spPr>
        <p:txBody>
          <a:bodyPr wrap="square" rtlCol="0" anchor="b">
            <a:normAutofit/>
          </a:bodyPr>
          <a:lstStyle/>
          <a:p>
            <a:r>
              <a:rPr lang="en-US" sz="4400" b="1" dirty="0" smtClean="0">
                <a:solidFill>
                  <a:srgbClr val="7BCF27"/>
                </a:solidFill>
              </a:rPr>
              <a:t>SUSPENSE</a:t>
            </a:r>
            <a:endParaRPr lang="en-US" sz="4400" b="1" dirty="0">
              <a:solidFill>
                <a:srgbClr val="7BCF27"/>
              </a:solidFill>
            </a:endParaRPr>
          </a:p>
        </p:txBody>
      </p:sp>
      <p:pic>
        <p:nvPicPr>
          <p:cNvPr id="2056" name="Picture 8" descr="C:\Users\Amanda\AppData\Local\Microsoft\Windows\Temporary Internet Files\Content.IE5\KNJNAGYS\MP910218711[1].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731002" y="0"/>
            <a:ext cx="3497489" cy="52387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982842" y="3099740"/>
            <a:ext cx="4953000" cy="3758259"/>
          </a:xfrm>
          <a:prstGeom prst="rect">
            <a:avLst/>
          </a:prstGeom>
          <a:noFill/>
        </p:spPr>
        <p:txBody>
          <a:bodyPr wrap="square" rtlCol="0">
            <a:noAutofit/>
          </a:bodyPr>
          <a:lstStyle/>
          <a:p>
            <a:pPr>
              <a:spcBef>
                <a:spcPct val="50000"/>
              </a:spcBef>
            </a:pPr>
            <a:r>
              <a:rPr lang="en-US" sz="2800" dirty="0" smtClean="0">
                <a:solidFill>
                  <a:schemeClr val="bg2"/>
                </a:solidFill>
                <a:latin typeface="Bookman Old Style" pitchFamily="18" charset="0"/>
              </a:rPr>
              <a:t>“…but a singular sense of </a:t>
            </a:r>
            <a:r>
              <a:rPr lang="en-US" sz="2800" b="1" dirty="0" smtClean="0">
                <a:solidFill>
                  <a:schemeClr val="accent6"/>
                </a:solidFill>
                <a:latin typeface="Bookman Old Style" pitchFamily="18" charset="0"/>
              </a:rPr>
              <a:t>impending calamity</a:t>
            </a:r>
            <a:r>
              <a:rPr lang="en-US" sz="2800" dirty="0" smtClean="0">
                <a:solidFill>
                  <a:schemeClr val="bg2"/>
                </a:solidFill>
                <a:latin typeface="Bookman Old Style" pitchFamily="18" charset="0"/>
              </a:rPr>
              <a:t>, that should indeed have served me as </a:t>
            </a:r>
            <a:r>
              <a:rPr lang="en-US" sz="2800" b="1" dirty="0" smtClean="0">
                <a:solidFill>
                  <a:schemeClr val="accent6"/>
                </a:solidFill>
                <a:latin typeface="Bookman Old Style" pitchFamily="18" charset="0"/>
              </a:rPr>
              <a:t>a warning</a:t>
            </a:r>
            <a:r>
              <a:rPr lang="en-US" sz="2800" dirty="0" smtClean="0">
                <a:solidFill>
                  <a:schemeClr val="bg2"/>
                </a:solidFill>
                <a:latin typeface="Bookman Old Style" pitchFamily="18" charset="0"/>
              </a:rPr>
              <a:t>, drove me onward.”</a:t>
            </a:r>
          </a:p>
          <a:p>
            <a:pPr algn="r">
              <a:spcBef>
                <a:spcPct val="50000"/>
              </a:spcBef>
            </a:pPr>
            <a:r>
              <a:rPr lang="en-US" sz="2000" b="1" dirty="0" smtClean="0">
                <a:solidFill>
                  <a:schemeClr val="bg2"/>
                </a:solidFill>
                <a:latin typeface="Bookman Old Style" pitchFamily="18" charset="0"/>
              </a:rPr>
              <a:t>H.G. Wells, </a:t>
            </a:r>
            <a:r>
              <a:rPr lang="en-US" sz="2000" b="1" i="1" dirty="0" smtClean="0">
                <a:solidFill>
                  <a:schemeClr val="bg2"/>
                </a:solidFill>
                <a:latin typeface="Bookman Old Style" pitchFamily="18" charset="0"/>
              </a:rPr>
              <a:t>The Time Machine</a:t>
            </a:r>
            <a:endParaRPr lang="en-US" sz="1600" b="1" i="1" dirty="0">
              <a:solidFill>
                <a:schemeClr val="bg2"/>
              </a:solidFill>
              <a:latin typeface="Bookman Old Style" pitchFamily="18" charset="0"/>
            </a:endParaRPr>
          </a:p>
        </p:txBody>
      </p:sp>
      <p:sp>
        <p:nvSpPr>
          <p:cNvPr id="6" name="TextBox 5"/>
          <p:cNvSpPr txBox="1"/>
          <p:nvPr/>
        </p:nvSpPr>
        <p:spPr>
          <a:xfrm>
            <a:off x="3962400" y="685799"/>
            <a:ext cx="4648200" cy="2369641"/>
          </a:xfrm>
          <a:prstGeom prst="rect">
            <a:avLst/>
          </a:prstGeom>
          <a:noFill/>
        </p:spPr>
        <p:txBody>
          <a:bodyPr wrap="square" rtlCol="0" anchor="b">
            <a:normAutofit/>
          </a:bodyPr>
          <a:lstStyle/>
          <a:p>
            <a:r>
              <a:rPr lang="en-US" sz="4400" b="1" dirty="0" smtClean="0">
                <a:solidFill>
                  <a:srgbClr val="7BCF27"/>
                </a:solidFill>
              </a:rPr>
              <a:t>FORESHADOWING</a:t>
            </a:r>
            <a:endParaRPr lang="en-US" sz="4400" b="1" dirty="0">
              <a:solidFill>
                <a:srgbClr val="7BCF27"/>
              </a:solidFill>
            </a:endParaRPr>
          </a:p>
        </p:txBody>
      </p:sp>
      <p:pic>
        <p:nvPicPr>
          <p:cNvPr id="3083" name="Picture 11" descr="C:\Users\Amanda\AppData\Local\Microsoft\Windows\Temporary Internet Files\Content.IE5\9OJ6OEXB\MP900443467[1].jpg"/>
          <p:cNvPicPr>
            <a:picLocks noChangeAspect="1" noChangeArrowheads="1"/>
          </p:cNvPicPr>
          <p:nvPr/>
        </p:nvPicPr>
        <p:blipFill rotWithShape="1">
          <a:blip r:embed="rId2" cstate="email">
            <a:duotone>
              <a:prstClr val="black"/>
              <a:srgbClr val="D9C3A5">
                <a:tint val="50000"/>
                <a:satMod val="180000"/>
              </a:srgbClr>
            </a:duotone>
            <a:extLst>
              <a:ext uri="{28A0092B-C50C-407E-A947-70E740481C1C}">
                <a14:useLocalDpi xmlns:a14="http://schemas.microsoft.com/office/drawing/2010/main" val="0"/>
              </a:ext>
            </a:extLst>
          </a:blip>
          <a:srcRect/>
          <a:stretch/>
        </p:blipFill>
        <p:spPr bwMode="auto">
          <a:xfrm>
            <a:off x="0" y="-19050"/>
            <a:ext cx="3409950" cy="52578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p:cNvSpPr/>
          <p:nvPr/>
        </p:nvSpPr>
        <p:spPr>
          <a:xfrm>
            <a:off x="0" y="-19050"/>
            <a:ext cx="3409950" cy="5257800"/>
          </a:xfrm>
          <a:prstGeom prst="rect">
            <a:avLst/>
          </a:prstGeom>
          <a:blipFill dpi="0" rotWithShape="1">
            <a:blip r:embed="rId3">
              <a:alphaModFix amt="15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88336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20030" y="2608773"/>
            <a:ext cx="4953000" cy="4249227"/>
          </a:xfrm>
          <a:prstGeom prst="rect">
            <a:avLst/>
          </a:prstGeom>
          <a:noFill/>
        </p:spPr>
        <p:txBody>
          <a:bodyPr wrap="square" rtlCol="0">
            <a:normAutofit fontScale="85000" lnSpcReduction="10000"/>
          </a:bodyPr>
          <a:lstStyle/>
          <a:p>
            <a:r>
              <a:rPr lang="en-US" sz="3200" dirty="0">
                <a:solidFill>
                  <a:schemeClr val="bg2"/>
                </a:solidFill>
              </a:rPr>
              <a:t>I walked out of the room, and saw the portrait of my mother in the otherwise empty hallway. </a:t>
            </a:r>
            <a:r>
              <a:rPr lang="en-US" sz="3200" dirty="0" smtClean="0">
                <a:solidFill>
                  <a:schemeClr val="bg2"/>
                </a:solidFill>
              </a:rPr>
              <a:t>I </a:t>
            </a:r>
            <a:r>
              <a:rPr lang="en-US" sz="3200" dirty="0">
                <a:solidFill>
                  <a:schemeClr val="bg2"/>
                </a:solidFill>
              </a:rPr>
              <a:t>remembered, years ago, my father would stare mindlessly at it for minutes, sometimes hours, before a bird chirping would awaken him from his </a:t>
            </a:r>
            <a:r>
              <a:rPr lang="en-US" sz="3200" dirty="0" smtClean="0">
                <a:solidFill>
                  <a:schemeClr val="bg2"/>
                </a:solidFill>
              </a:rPr>
              <a:t>trance. Without </a:t>
            </a:r>
            <a:r>
              <a:rPr lang="en-US" sz="3200" dirty="0">
                <a:solidFill>
                  <a:schemeClr val="bg2"/>
                </a:solidFill>
              </a:rPr>
              <a:t>warning, a bird chirped, and I immediately tore my eyes away from that portrait.</a:t>
            </a:r>
            <a:endParaRPr lang="en-US" sz="2900" b="1" i="1" dirty="0">
              <a:solidFill>
                <a:schemeClr val="bg2"/>
              </a:solidFill>
            </a:endParaRPr>
          </a:p>
        </p:txBody>
      </p:sp>
      <p:sp>
        <p:nvSpPr>
          <p:cNvPr id="5" name="TextBox 4"/>
          <p:cNvSpPr txBox="1"/>
          <p:nvPr/>
        </p:nvSpPr>
        <p:spPr>
          <a:xfrm>
            <a:off x="399588" y="685800"/>
            <a:ext cx="4648200" cy="1922973"/>
          </a:xfrm>
          <a:prstGeom prst="rect">
            <a:avLst/>
          </a:prstGeom>
          <a:noFill/>
        </p:spPr>
        <p:txBody>
          <a:bodyPr wrap="square" rtlCol="0" anchor="b">
            <a:normAutofit/>
          </a:bodyPr>
          <a:lstStyle/>
          <a:p>
            <a:r>
              <a:rPr lang="en-US" sz="4400" b="1" dirty="0" smtClean="0">
                <a:solidFill>
                  <a:srgbClr val="7BCF27"/>
                </a:solidFill>
              </a:rPr>
              <a:t>FLASHBACK</a:t>
            </a:r>
            <a:endParaRPr lang="en-US" sz="4400" b="1" dirty="0">
              <a:solidFill>
                <a:srgbClr val="7BCF27"/>
              </a:solidFill>
            </a:endParaRPr>
          </a:p>
        </p:txBody>
      </p:sp>
      <p:pic>
        <p:nvPicPr>
          <p:cNvPr id="20482" name="Picture 2" descr="C:\Users\Amanda\AppData\Local\Microsoft\Windows\Temporary Internet Files\Content.IE5\OXBLVRPC\MP900407547[1].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751388" y="0"/>
            <a:ext cx="3506912" cy="525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2732461"/>
      </p:ext>
    </p:extLst>
  </p:cSld>
  <p:clrMapOvr>
    <a:masterClrMapping/>
  </p:clrMapOvr>
  <mc:AlternateContent xmlns:mc="http://schemas.openxmlformats.org/markup-compatibility/2006" xmlns:p14="http://schemas.microsoft.com/office/powerpoint/2010/main">
    <mc:Choice Requires="p14">
      <p:transition spd="slow" p14:dur="1500">
        <p:dissolve/>
      </p:transition>
    </mc:Choice>
    <mc:Fallback xmlns="">
      <p:transition spd="slow">
        <p:dissolv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4" cstate="print"/>
          <a:stretch>
            <a:fillRect/>
          </a:stretch>
        </p:blipFill>
        <p:spPr>
          <a:xfrm>
            <a:off x="0" y="762000"/>
            <a:ext cx="2445488" cy="2286000"/>
          </a:xfrm>
          <a:prstGeom prst="rect">
            <a:avLst/>
          </a:prstGeom>
        </p:spPr>
      </p:pic>
      <p:sp>
        <p:nvSpPr>
          <p:cNvPr id="4" name="TextBox 3"/>
          <p:cNvSpPr txBox="1"/>
          <p:nvPr/>
        </p:nvSpPr>
        <p:spPr>
          <a:xfrm>
            <a:off x="1651409" y="3604033"/>
            <a:ext cx="6063841" cy="2301467"/>
          </a:xfrm>
          <a:prstGeom prst="rect">
            <a:avLst/>
          </a:prstGeom>
          <a:noFill/>
        </p:spPr>
        <p:txBody>
          <a:bodyPr wrap="square" rtlCol="0" anchor="b" anchorCtr="0">
            <a:noAutofit/>
          </a:bodyPr>
          <a:lstStyle/>
          <a:p>
            <a:r>
              <a:rPr lang="en-US" sz="2800" dirty="0" smtClean="0">
                <a:solidFill>
                  <a:schemeClr val="tx2"/>
                </a:solidFill>
              </a:rPr>
              <a:t>We </a:t>
            </a:r>
            <a:r>
              <a:rPr lang="en-US" sz="2800" dirty="0">
                <a:solidFill>
                  <a:schemeClr val="tx2"/>
                </a:solidFill>
              </a:rPr>
              <a:t>want a story that starts out with an earthquake and works its way up to a </a:t>
            </a:r>
            <a:endParaRPr lang="en-US" sz="2800" dirty="0" smtClean="0">
              <a:solidFill>
                <a:schemeClr val="tx2"/>
              </a:solidFill>
            </a:endParaRPr>
          </a:p>
          <a:p>
            <a:endParaRPr lang="en-US" sz="2800" dirty="0" smtClean="0">
              <a:solidFill>
                <a:schemeClr val="tx2"/>
              </a:solidFill>
            </a:endParaRPr>
          </a:p>
          <a:p>
            <a:endParaRPr lang="en-US" sz="2800" dirty="0">
              <a:solidFill>
                <a:schemeClr val="tx2"/>
              </a:solidFill>
            </a:endParaRPr>
          </a:p>
          <a:p>
            <a:endParaRPr lang="en-US" sz="2800" dirty="0" smtClean="0">
              <a:solidFill>
                <a:schemeClr val="tx2"/>
              </a:solidFill>
            </a:endParaRPr>
          </a:p>
          <a:p>
            <a:endParaRPr lang="en-US" sz="2800" dirty="0">
              <a:solidFill>
                <a:schemeClr val="tx2"/>
              </a:solidFill>
            </a:endParaRPr>
          </a:p>
          <a:p>
            <a:endParaRPr lang="en-US" sz="2800" dirty="0" smtClean="0">
              <a:solidFill>
                <a:schemeClr val="tx2"/>
              </a:solidFill>
            </a:endParaRPr>
          </a:p>
          <a:p>
            <a:endParaRPr lang="en-US" sz="2800" dirty="0">
              <a:solidFill>
                <a:schemeClr val="tx2"/>
              </a:solidFill>
            </a:endParaRPr>
          </a:p>
          <a:p>
            <a:pPr algn="r"/>
            <a:r>
              <a:rPr lang="en-US" sz="2800" b="1" i="1" dirty="0">
                <a:solidFill>
                  <a:schemeClr val="tx2"/>
                </a:solidFill>
              </a:rPr>
              <a:t>Samuel Goldwyn</a:t>
            </a:r>
          </a:p>
        </p:txBody>
      </p:sp>
      <p:pic>
        <p:nvPicPr>
          <p:cNvPr id="7" name="Picture 6"/>
          <p:cNvPicPr>
            <a:picLocks noChangeAspect="1"/>
          </p:cNvPicPr>
          <p:nvPr/>
        </p:nvPicPr>
        <p:blipFill rotWithShape="1">
          <a:blip r:embed="rId5" cstate="email">
            <a:extLst>
              <a:ext uri="{28A0092B-C50C-407E-A947-70E740481C1C}">
                <a14:useLocalDpi xmlns:a14="http://schemas.microsoft.com/office/drawing/2010/main" val="0"/>
              </a:ext>
            </a:extLst>
          </a:blip>
          <a:srcRect/>
          <a:stretch/>
        </p:blipFill>
        <p:spPr>
          <a:xfrm>
            <a:off x="131815" y="2828924"/>
            <a:ext cx="9088385" cy="2457451"/>
          </a:xfrm>
          <a:prstGeom prst="rect">
            <a:avLst/>
          </a:prstGeom>
        </p:spPr>
      </p:pic>
    </p:spTree>
    <p:custDataLst>
      <p:tags r:id="rId1"/>
    </p:custDataLst>
    <p:extLst>
      <p:ext uri="{BB962C8B-B14F-4D97-AF65-F5344CB8AC3E}">
        <p14:creationId xmlns:p14="http://schemas.microsoft.com/office/powerpoint/2010/main" val="2092818292"/>
      </p:ext>
    </p:extLst>
  </p:cSld>
  <p:clrMapOvr>
    <a:masterClrMapping/>
  </p:clrMapOvr>
  <mc:AlternateContent xmlns:mc="http://schemas.openxmlformats.org/markup-compatibility/2006" xmlns:p14="http://schemas.microsoft.com/office/powerpoint/2010/main">
    <mc:Choice Requires="p14">
      <p:transition spd="slow" p14:dur="20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438150" y="2029955"/>
            <a:ext cx="8229600" cy="4199852"/>
          </a:xfrm>
        </p:spPr>
      </p:pic>
      <p:sp>
        <p:nvSpPr>
          <p:cNvPr id="5" name="Oval 4"/>
          <p:cNvSpPr/>
          <p:nvPr/>
        </p:nvSpPr>
        <p:spPr>
          <a:xfrm>
            <a:off x="3846605" y="1562099"/>
            <a:ext cx="2211293" cy="1523999"/>
          </a:xfrm>
          <a:prstGeom prst="ellipse">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176868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b="1" dirty="0" smtClean="0">
                <a:solidFill>
                  <a:schemeClr val="accent5"/>
                </a:solidFill>
              </a:rPr>
              <a:t>CLIMAX </a:t>
            </a:r>
            <a:r>
              <a:rPr lang="en-US" dirty="0" smtClean="0"/>
              <a:t>of the Mountain</a:t>
            </a:r>
            <a:endParaRPr lang="en-US" dirty="0"/>
          </a:p>
        </p:txBody>
      </p:sp>
      <p:sp>
        <p:nvSpPr>
          <p:cNvPr id="7" name="Content Placeholder 6"/>
          <p:cNvSpPr>
            <a:spLocks noGrp="1"/>
          </p:cNvSpPr>
          <p:nvPr>
            <p:ph sz="half" idx="2"/>
          </p:nvPr>
        </p:nvSpPr>
        <p:spPr/>
        <p:txBody>
          <a:bodyPr/>
          <a:lstStyle/>
          <a:p>
            <a:endParaRPr lang="en-US"/>
          </a:p>
        </p:txBody>
      </p:sp>
      <p:sp>
        <p:nvSpPr>
          <p:cNvPr id="8" name="Content Placeholder 7"/>
          <p:cNvSpPr>
            <a:spLocks noGrp="1"/>
          </p:cNvSpPr>
          <p:nvPr>
            <p:ph sz="half" idx="1"/>
          </p:nvPr>
        </p:nvSpPr>
        <p:spPr/>
        <p:txBody>
          <a:bodyPr/>
          <a:lstStyle/>
          <a:p>
            <a:endParaRPr lang="en-US"/>
          </a:p>
        </p:txBody>
      </p:sp>
      <p:pic>
        <p:nvPicPr>
          <p:cNvPr id="1032" name="Picture 8" descr="http://img2.timeinc.net/ew/dynamic/imgs/050516/133946__lightsaber_l.jpg"/>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4857750" y="1695450"/>
            <a:ext cx="3986784" cy="39867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34" name="Picture 10" descr="http://www.unfilteredsmoke.com/wp-content/uploads/2009/10/jaws2.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296862" y="1695450"/>
            <a:ext cx="3989388" cy="39893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6814790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Oval 2"/>
          <p:cNvSpPr/>
          <p:nvPr/>
        </p:nvSpPr>
        <p:spPr>
          <a:xfrm>
            <a:off x="762000" y="1946209"/>
            <a:ext cx="2057400" cy="205740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p>
        </p:txBody>
      </p:sp>
      <p:sp>
        <p:nvSpPr>
          <p:cNvPr id="6" name="Oval 5"/>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sp>
        <p:nvSpPr>
          <p:cNvPr id="13" name="TextBox 12"/>
          <p:cNvSpPr txBox="1"/>
          <p:nvPr/>
        </p:nvSpPr>
        <p:spPr>
          <a:xfrm>
            <a:off x="1157868" y="1592766"/>
            <a:ext cx="1219200" cy="2708434"/>
          </a:xfrm>
          <a:prstGeom prst="rect">
            <a:avLst/>
          </a:prstGeom>
          <a:noFill/>
        </p:spPr>
        <p:txBody>
          <a:bodyPr wrap="square" rtlCol="0">
            <a:spAutoFit/>
          </a:bodyPr>
          <a:lstStyle/>
          <a:p>
            <a:r>
              <a:rPr lang="en-US" sz="17000" b="1" dirty="0" smtClean="0">
                <a:solidFill>
                  <a:srgbClr val="65B131">
                    <a:alpha val="64000"/>
                  </a:srgbClr>
                </a:solidFill>
                <a:cs typeface="Arial" pitchFamily="34" charset="0"/>
              </a:rPr>
              <a:t>3</a:t>
            </a:r>
            <a:endParaRPr lang="en-US" sz="17000" b="1" dirty="0">
              <a:solidFill>
                <a:srgbClr val="65B131">
                  <a:alpha val="64000"/>
                </a:srgbClr>
              </a:solidFill>
              <a:cs typeface="Arial" pitchFamily="34" charset="0"/>
            </a:endParaRPr>
          </a:p>
        </p:txBody>
      </p:sp>
      <p:sp>
        <p:nvSpPr>
          <p:cNvPr id="8" name="Title 7"/>
          <p:cNvSpPr>
            <a:spLocks noGrp="1"/>
          </p:cNvSpPr>
          <p:nvPr>
            <p:ph type="title"/>
          </p:nvPr>
        </p:nvSpPr>
        <p:spPr/>
        <p:txBody>
          <a:bodyPr>
            <a:noAutofit/>
          </a:bodyPr>
          <a:lstStyle/>
          <a:p>
            <a:pPr lvl="0">
              <a:spcBef>
                <a:spcPts val="0"/>
              </a:spcBef>
            </a:pPr>
            <a:r>
              <a:rPr lang="en-US" sz="4000" cap="none" dirty="0" smtClean="0">
                <a:solidFill>
                  <a:prstClr val="black">
                    <a:lumMod val="85000"/>
                    <a:lumOff val="15000"/>
                  </a:prstClr>
                </a:solidFill>
                <a:ea typeface="+mn-ea"/>
                <a:cs typeface="+mn-cs"/>
              </a:rPr>
              <a:t>Find </a:t>
            </a:r>
            <a:r>
              <a:rPr lang="en-US" sz="4000" b="0" cap="none" dirty="0" smtClean="0">
                <a:solidFill>
                  <a:prstClr val="black">
                    <a:lumMod val="50000"/>
                    <a:lumOff val="50000"/>
                  </a:prstClr>
                </a:solidFill>
                <a:ea typeface="+mn-ea"/>
                <a:cs typeface="+mn-cs"/>
              </a:rPr>
              <a:t>Some Resolution</a:t>
            </a:r>
            <a:endParaRPr lang="en-US" sz="2800" dirty="0"/>
          </a:p>
        </p:txBody>
      </p:sp>
      <p:sp>
        <p:nvSpPr>
          <p:cNvPr id="9" name="Text Placeholder 8"/>
          <p:cNvSpPr>
            <a:spLocks noGrp="1"/>
          </p:cNvSpPr>
          <p:nvPr>
            <p:ph type="body" idx="1"/>
          </p:nvPr>
        </p:nvSpPr>
        <p:spPr/>
        <p:txBody>
          <a:bodyPr vert="horz" lIns="91440" tIns="45720" rIns="91440" bIns="45720" rtlCol="0" anchor="b">
            <a:normAutofit/>
          </a:bodyPr>
          <a:lstStyle/>
          <a:p>
            <a:pPr>
              <a:spcBef>
                <a:spcPts val="0"/>
              </a:spcBef>
            </a:pPr>
            <a:r>
              <a:rPr lang="en-US" sz="1700" b="1" dirty="0" smtClean="0">
                <a:solidFill>
                  <a:prstClr val="black">
                    <a:lumMod val="75000"/>
                    <a:lumOff val="25000"/>
                  </a:prstClr>
                </a:solidFill>
              </a:rPr>
              <a:t>Happily Ever After</a:t>
            </a:r>
            <a:endParaRPr lang="en-US" sz="1700" b="1" dirty="0">
              <a:solidFill>
                <a:prstClr val="black">
                  <a:lumMod val="75000"/>
                  <a:lumOff val="25000"/>
                </a:prstClr>
              </a:solidFill>
            </a:endParaRPr>
          </a:p>
        </p:txBody>
      </p:sp>
    </p:spTree>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6800" y="3677400"/>
            <a:ext cx="7010400" cy="1143000"/>
          </a:xfrm>
        </p:spPr>
        <p:txBody>
          <a:bodyPr>
            <a:noAutofit/>
          </a:bodyPr>
          <a:lstStyle/>
          <a:p>
            <a:r>
              <a:rPr lang="en-US" sz="2800" dirty="0">
                <a:solidFill>
                  <a:schemeClr val="tx2"/>
                </a:solidFill>
              </a:rPr>
              <a:t>“I wanted a perfect ending. Now I’ve learned, the hard way, that some poems don’t rhyme, and some stories don’t have a clear beginning, middle and </a:t>
            </a:r>
            <a:r>
              <a:rPr lang="en-US" sz="2800" b="1" dirty="0">
                <a:solidFill>
                  <a:schemeClr val="accent1"/>
                </a:solidFill>
              </a:rPr>
              <a:t>end</a:t>
            </a:r>
            <a:r>
              <a:rPr lang="en-US" sz="2800" dirty="0">
                <a:solidFill>
                  <a:schemeClr val="tx2"/>
                </a:solidFill>
              </a:rPr>
              <a:t>. Life is about not knowing, having to change, taking the moment and making the best of it, without knowing what’s going to happen next</a:t>
            </a:r>
            <a:r>
              <a:rPr lang="en-US" sz="2800" dirty="0" smtClean="0">
                <a:solidFill>
                  <a:schemeClr val="tx2"/>
                </a:solidFill>
              </a:rPr>
              <a:t>.”</a:t>
            </a:r>
            <a:br>
              <a:rPr lang="en-US" sz="2800" dirty="0" smtClean="0">
                <a:solidFill>
                  <a:schemeClr val="tx2"/>
                </a:solidFill>
              </a:rPr>
            </a:br>
            <a:r>
              <a:rPr lang="en-US" sz="2800" dirty="0" smtClean="0">
                <a:solidFill>
                  <a:schemeClr val="tx2"/>
                </a:solidFill>
              </a:rPr>
              <a:t>					</a:t>
            </a:r>
            <a:r>
              <a:rPr lang="en-US" sz="2800" b="1" i="1" dirty="0" smtClean="0">
                <a:solidFill>
                  <a:schemeClr val="tx2"/>
                </a:solidFill>
              </a:rPr>
              <a:t>Gilda </a:t>
            </a:r>
            <a:r>
              <a:rPr lang="en-US" sz="2800" b="1" i="1" dirty="0">
                <a:solidFill>
                  <a:schemeClr val="tx2"/>
                </a:solidFill>
              </a:rPr>
              <a:t>Radner</a:t>
            </a:r>
            <a:br>
              <a:rPr lang="en-US" sz="2800" b="1" i="1" dirty="0">
                <a:solidFill>
                  <a:schemeClr val="tx2"/>
                </a:solidFill>
              </a:rPr>
            </a:br>
            <a:endParaRPr lang="en-US" sz="2800" dirty="0">
              <a:solidFill>
                <a:schemeClr val="tx2"/>
              </a:solidFill>
            </a:endParaRPr>
          </a:p>
        </p:txBody>
      </p:sp>
    </p:spTree>
    <p:extLst>
      <p:ext uri="{BB962C8B-B14F-4D97-AF65-F5344CB8AC3E}">
        <p14:creationId xmlns:p14="http://schemas.microsoft.com/office/powerpoint/2010/main" val="11410242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spcBef>
                <a:spcPts val="0"/>
              </a:spcBef>
            </a:pPr>
            <a:r>
              <a:rPr lang="en-US" sz="4000" cap="none" dirty="0" smtClean="0">
                <a:solidFill>
                  <a:prstClr val="black">
                    <a:lumMod val="85000"/>
                    <a:lumOff val="15000"/>
                  </a:prstClr>
                </a:solidFill>
                <a:ea typeface="+mn-ea"/>
                <a:cs typeface="+mn-cs"/>
              </a:rPr>
              <a:t>Set </a:t>
            </a:r>
            <a:r>
              <a:rPr lang="en-US" sz="4000" b="0" cap="none" dirty="0" smtClean="0">
                <a:solidFill>
                  <a:prstClr val="black">
                    <a:lumMod val="50000"/>
                    <a:lumOff val="50000"/>
                  </a:prstClr>
                </a:solidFill>
                <a:ea typeface="+mn-ea"/>
                <a:cs typeface="+mn-cs"/>
              </a:rPr>
              <a:t>The Stage</a:t>
            </a:r>
            <a:endParaRPr lang="en-US" sz="2800" dirty="0"/>
          </a:p>
        </p:txBody>
      </p:sp>
      <p:sp>
        <p:nvSpPr>
          <p:cNvPr id="5" name="Text Placeholder 4"/>
          <p:cNvSpPr>
            <a:spLocks noGrp="1"/>
          </p:cNvSpPr>
          <p:nvPr>
            <p:ph type="body" idx="1"/>
          </p:nvPr>
        </p:nvSpPr>
        <p:spPr/>
        <p:txBody>
          <a:bodyPr/>
          <a:lstStyle/>
          <a:p>
            <a:pPr lvl="0">
              <a:spcBef>
                <a:spcPts val="0"/>
              </a:spcBef>
            </a:pPr>
            <a:r>
              <a:rPr lang="en-US" sz="1700" b="1" dirty="0" smtClean="0">
                <a:solidFill>
                  <a:prstClr val="black">
                    <a:lumMod val="75000"/>
                    <a:lumOff val="25000"/>
                  </a:prstClr>
                </a:solidFill>
              </a:rPr>
              <a:t>When, Where, and Who</a:t>
            </a:r>
            <a:endParaRPr lang="en-US" sz="1700" b="1" dirty="0">
              <a:solidFill>
                <a:prstClr val="black">
                  <a:lumMod val="75000"/>
                  <a:lumOff val="25000"/>
                </a:prstClr>
              </a:solidFill>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1</a:t>
            </a:r>
            <a:endParaRPr lang="en-US" sz="17000" b="1" dirty="0">
              <a:solidFill>
                <a:srgbClr val="F26200">
                  <a:alpha val="40000"/>
                </a:srgbClr>
              </a:solidFill>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438150" y="2029955"/>
            <a:ext cx="8229600" cy="4199852"/>
          </a:xfrm>
        </p:spPr>
      </p:pic>
      <p:sp>
        <p:nvSpPr>
          <p:cNvPr id="5" name="Oval 4"/>
          <p:cNvSpPr/>
          <p:nvPr/>
        </p:nvSpPr>
        <p:spPr>
          <a:xfrm rot="2833225">
            <a:off x="4533080" y="3109605"/>
            <a:ext cx="3855797" cy="1943100"/>
          </a:xfrm>
          <a:prstGeom prst="ellipse">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166838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showMasterSp="0" show="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8" name="TextBox 7"/>
          <p:cNvSpPr txBox="1"/>
          <p:nvPr/>
        </p:nvSpPr>
        <p:spPr>
          <a:xfrm>
            <a:off x="4389864" y="3962400"/>
            <a:ext cx="4068336" cy="2337370"/>
          </a:xfrm>
          <a:prstGeom prst="rect">
            <a:avLst/>
          </a:prstGeom>
          <a:noFill/>
        </p:spPr>
        <p:txBody>
          <a:bodyPr wrap="square" rtlCol="0">
            <a:normAutofit/>
          </a:bodyPr>
          <a:lstStyle/>
          <a:p>
            <a:pPr>
              <a:lnSpc>
                <a:spcPct val="114000"/>
              </a:lnSpc>
            </a:pPr>
            <a:r>
              <a:rPr lang="en-US" sz="2000" b="1" dirty="0" smtClean="0">
                <a:solidFill>
                  <a:prstClr val="black">
                    <a:lumMod val="85000"/>
                    <a:lumOff val="15000"/>
                  </a:prstClr>
                </a:solidFill>
              </a:rPr>
              <a:t>The</a:t>
            </a:r>
            <a:r>
              <a:rPr lang="en-US" sz="2000" dirty="0" smtClean="0">
                <a:solidFill>
                  <a:prstClr val="black">
                    <a:lumMod val="85000"/>
                    <a:lumOff val="15000"/>
                  </a:prstClr>
                </a:solidFill>
              </a:rPr>
              <a:t> </a:t>
            </a:r>
            <a:r>
              <a:rPr lang="en-US" sz="2000" b="1" dirty="0" smtClean="0">
                <a:solidFill>
                  <a:schemeClr val="accent1"/>
                </a:solidFill>
              </a:rPr>
              <a:t>DENOUEMENT</a:t>
            </a:r>
          </a:p>
          <a:p>
            <a:pPr>
              <a:lnSpc>
                <a:spcPct val="114000"/>
              </a:lnSpc>
            </a:pPr>
            <a:endParaRPr lang="en-US" sz="2000" dirty="0">
              <a:solidFill>
                <a:prstClr val="black">
                  <a:lumMod val="85000"/>
                  <a:lumOff val="15000"/>
                </a:prstClr>
              </a:solidFill>
            </a:endParaRPr>
          </a:p>
          <a:p>
            <a:pPr>
              <a:lnSpc>
                <a:spcPct val="114000"/>
              </a:lnSpc>
            </a:pPr>
            <a:r>
              <a:rPr lang="en-US" sz="2000" dirty="0" smtClean="0">
                <a:solidFill>
                  <a:prstClr val="black">
                    <a:lumMod val="85000"/>
                    <a:lumOff val="15000"/>
                  </a:prstClr>
                </a:solidFill>
              </a:rPr>
              <a:t>How it all works out for the characters.</a:t>
            </a:r>
          </a:p>
          <a:p>
            <a:pPr>
              <a:lnSpc>
                <a:spcPct val="114000"/>
              </a:lnSpc>
            </a:pPr>
            <a:endParaRPr lang="en-US" sz="2000" dirty="0">
              <a:solidFill>
                <a:prstClr val="black">
                  <a:lumMod val="85000"/>
                  <a:lumOff val="15000"/>
                </a:prstClr>
              </a:solidFill>
            </a:endParaRPr>
          </a:p>
          <a:p>
            <a:pPr>
              <a:lnSpc>
                <a:spcPct val="114000"/>
              </a:lnSpc>
            </a:pPr>
            <a:r>
              <a:rPr lang="en-US" sz="2000" dirty="0" smtClean="0">
                <a:solidFill>
                  <a:prstClr val="black">
                    <a:lumMod val="85000"/>
                    <a:lumOff val="15000"/>
                  </a:prstClr>
                </a:solidFill>
              </a:rPr>
              <a:t>Not always present</a:t>
            </a:r>
          </a:p>
          <a:p>
            <a:endParaRPr lang="en-US" dirty="0">
              <a:solidFill>
                <a:prstClr val="black">
                  <a:lumMod val="85000"/>
                  <a:lumOff val="15000"/>
                </a:prstClr>
              </a:solidFill>
            </a:endParaRPr>
          </a:p>
        </p:txBody>
      </p:sp>
      <p:sp>
        <p:nvSpPr>
          <p:cNvPr id="11" name="TextBox 10"/>
          <p:cNvSpPr txBox="1"/>
          <p:nvPr/>
        </p:nvSpPr>
        <p:spPr>
          <a:xfrm>
            <a:off x="4373880" y="1219200"/>
            <a:ext cx="3962400" cy="2474524"/>
          </a:xfrm>
          <a:prstGeom prst="rect">
            <a:avLst/>
          </a:prstGeom>
          <a:noFill/>
        </p:spPr>
        <p:txBody>
          <a:bodyPr wrap="square" rtlCol="0">
            <a:normAutofit/>
          </a:bodyPr>
          <a:lstStyle/>
          <a:p>
            <a:pPr>
              <a:lnSpc>
                <a:spcPct val="114000"/>
              </a:lnSpc>
            </a:pPr>
            <a:r>
              <a:rPr lang="en-US" sz="2000" b="1" dirty="0" smtClean="0">
                <a:solidFill>
                  <a:prstClr val="black">
                    <a:lumMod val="85000"/>
                    <a:lumOff val="15000"/>
                  </a:prstClr>
                </a:solidFill>
              </a:rPr>
              <a:t>The</a:t>
            </a:r>
            <a:r>
              <a:rPr lang="en-US" sz="2000" dirty="0" smtClean="0">
                <a:solidFill>
                  <a:prstClr val="black">
                    <a:lumMod val="85000"/>
                    <a:lumOff val="15000"/>
                  </a:prstClr>
                </a:solidFill>
              </a:rPr>
              <a:t> </a:t>
            </a:r>
            <a:r>
              <a:rPr lang="en-US" sz="2000" b="1" dirty="0" smtClean="0">
                <a:solidFill>
                  <a:schemeClr val="accent1"/>
                </a:solidFill>
              </a:rPr>
              <a:t>RESOLUTION</a:t>
            </a:r>
          </a:p>
          <a:p>
            <a:pPr>
              <a:lnSpc>
                <a:spcPct val="114000"/>
              </a:lnSpc>
            </a:pPr>
            <a:endParaRPr lang="en-US" sz="2000" dirty="0">
              <a:solidFill>
                <a:prstClr val="black">
                  <a:lumMod val="85000"/>
                  <a:lumOff val="15000"/>
                </a:prstClr>
              </a:solidFill>
            </a:endParaRPr>
          </a:p>
          <a:p>
            <a:pPr>
              <a:lnSpc>
                <a:spcPct val="114000"/>
              </a:lnSpc>
            </a:pPr>
            <a:r>
              <a:rPr lang="en-US" sz="2000" dirty="0" smtClean="0">
                <a:solidFill>
                  <a:prstClr val="black">
                    <a:lumMod val="85000"/>
                    <a:lumOff val="15000"/>
                  </a:prstClr>
                </a:solidFill>
              </a:rPr>
              <a:t>Anything that happens </a:t>
            </a:r>
            <a:r>
              <a:rPr lang="en-US" sz="2000" b="1" dirty="0" smtClean="0">
                <a:solidFill>
                  <a:schemeClr val="accent4"/>
                </a:solidFill>
              </a:rPr>
              <a:t>after</a:t>
            </a:r>
            <a:r>
              <a:rPr lang="en-US" sz="2000" dirty="0" smtClean="0">
                <a:solidFill>
                  <a:prstClr val="black">
                    <a:lumMod val="85000"/>
                    <a:lumOff val="15000"/>
                  </a:prstClr>
                </a:solidFill>
              </a:rPr>
              <a:t> the climax</a:t>
            </a:r>
          </a:p>
          <a:p>
            <a:pPr>
              <a:lnSpc>
                <a:spcPct val="114000"/>
              </a:lnSpc>
            </a:pPr>
            <a:endParaRPr lang="en-US" sz="2000" dirty="0">
              <a:solidFill>
                <a:prstClr val="black">
                  <a:lumMod val="85000"/>
                  <a:lumOff val="15000"/>
                </a:prstClr>
              </a:solidFill>
            </a:endParaRPr>
          </a:p>
          <a:p>
            <a:pPr>
              <a:lnSpc>
                <a:spcPct val="114000"/>
              </a:lnSpc>
            </a:pPr>
            <a:r>
              <a:rPr lang="en-US" sz="2000" dirty="0" smtClean="0">
                <a:solidFill>
                  <a:prstClr val="black">
                    <a:lumMod val="85000"/>
                    <a:lumOff val="15000"/>
                  </a:prstClr>
                </a:solidFill>
              </a:rPr>
              <a:t>Can be long or short</a:t>
            </a:r>
            <a:endParaRPr lang="en-US" dirty="0">
              <a:solidFill>
                <a:prstClr val="black"/>
              </a:solidFill>
            </a:endParaRPr>
          </a:p>
        </p:txBody>
      </p:sp>
      <p:sp>
        <p:nvSpPr>
          <p:cNvPr id="9" name="Title 8"/>
          <p:cNvSpPr>
            <a:spLocks noGrp="1"/>
          </p:cNvSpPr>
          <p:nvPr>
            <p:ph type="title"/>
          </p:nvPr>
        </p:nvSpPr>
        <p:spPr/>
        <p:txBody>
          <a:bodyPr/>
          <a:lstStyle/>
          <a:p>
            <a:pPr lvl="0">
              <a:spcBef>
                <a:spcPts val="0"/>
              </a:spcBef>
            </a:pPr>
            <a:r>
              <a:rPr lang="en-US" sz="2800" b="1" dirty="0" smtClean="0">
                <a:solidFill>
                  <a:prstClr val="black">
                    <a:lumMod val="85000"/>
                    <a:lumOff val="15000"/>
                  </a:prstClr>
                </a:solidFill>
                <a:latin typeface="+mn-lt"/>
                <a:ea typeface="+mn-ea"/>
                <a:cs typeface="+mn-cs"/>
              </a:rPr>
              <a:t>THE END </a:t>
            </a:r>
            <a:r>
              <a:rPr lang="en-US" sz="2800" dirty="0" smtClean="0">
                <a:solidFill>
                  <a:prstClr val="black">
                    <a:lumMod val="50000"/>
                    <a:lumOff val="50000"/>
                  </a:prstClr>
                </a:solidFill>
                <a:latin typeface="+mn-lt"/>
                <a:ea typeface="+mn-ea"/>
                <a:cs typeface="+mn-cs"/>
              </a:rPr>
              <a:t>of the Story</a:t>
            </a:r>
            <a:endParaRPr lang="en-US" dirty="0">
              <a:latin typeface="+mn-lt"/>
            </a:endParaRPr>
          </a:p>
        </p:txBody>
      </p:sp>
      <p:pic>
        <p:nvPicPr>
          <p:cNvPr id="21506" name="Picture 2" descr="http://asg.animatedheroes.com/albums/phillip/fateful_kiss.sized.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1065432" y="1147250"/>
            <a:ext cx="2618423" cy="2618423"/>
          </a:xfrm>
          <a:prstGeom prst="rect">
            <a:avLst/>
          </a:prstGeom>
          <a:noFill/>
          <a:extLst>
            <a:ext uri="{909E8E84-426E-40DD-AFC4-6F175D3DCCD1}">
              <a14:hiddenFill xmlns:a14="http://schemas.microsoft.com/office/drawing/2010/main">
                <a:solidFill>
                  <a:srgbClr val="FFFFFF"/>
                </a:solidFill>
              </a14:hiddenFill>
            </a:ext>
          </a:extLst>
        </p:spPr>
      </p:pic>
      <p:pic>
        <p:nvPicPr>
          <p:cNvPr id="21508" name="Picture 4" descr="http://www.collegefashion.net/wp-content/uploads/2010/06/sleeping-beauty-dancing.jpg"/>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1065432" y="3918073"/>
            <a:ext cx="2618423" cy="261842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slow" p14:dur="1399">
        <p14:ripple/>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2" name="Rectangle 21"/>
          <p:cNvSpPr/>
          <p:nvPr/>
        </p:nvSpPr>
        <p:spPr>
          <a:xfrm>
            <a:off x="0" y="1349992"/>
            <a:ext cx="9144000" cy="4447786"/>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3" name="TextBox 22"/>
          <p:cNvSpPr txBox="1"/>
          <p:nvPr/>
        </p:nvSpPr>
        <p:spPr>
          <a:xfrm>
            <a:off x="276924" y="1956378"/>
            <a:ext cx="4676076" cy="3512820"/>
          </a:xfrm>
          <a:prstGeom prst="rect">
            <a:avLst/>
          </a:prstGeom>
          <a:noFill/>
        </p:spPr>
        <p:txBody>
          <a:bodyPr wrap="square" lIns="91440" rtlCol="0">
            <a:normAutofit/>
          </a:bodyPr>
          <a:lstStyle/>
          <a:p>
            <a:r>
              <a:rPr lang="en-US" sz="3200" dirty="0"/>
              <a:t>“If you want </a:t>
            </a:r>
            <a:r>
              <a:rPr lang="en-US" sz="3200" b="1" dirty="0">
                <a:solidFill>
                  <a:schemeClr val="accent1"/>
                </a:solidFill>
              </a:rPr>
              <a:t>a happy ending</a:t>
            </a:r>
            <a:r>
              <a:rPr lang="en-US" sz="3200" dirty="0"/>
              <a:t>, that depends, of course, on where you stop your story.”</a:t>
            </a:r>
          </a:p>
          <a:p>
            <a:r>
              <a:rPr lang="en-US" sz="3200" b="1" i="1" dirty="0"/>
              <a:t>Orson Welles</a:t>
            </a:r>
          </a:p>
        </p:txBody>
      </p:sp>
      <p:sp>
        <p:nvSpPr>
          <p:cNvPr id="24" name="TextBox 23"/>
          <p:cNvSpPr txBox="1"/>
          <p:nvPr/>
        </p:nvSpPr>
        <p:spPr>
          <a:xfrm>
            <a:off x="373566" y="656594"/>
            <a:ext cx="8313234" cy="846386"/>
          </a:xfrm>
          <a:prstGeom prst="rect">
            <a:avLst/>
          </a:prstGeom>
          <a:noFill/>
          <a:ln>
            <a:noFill/>
          </a:ln>
        </p:spPr>
        <p:txBody>
          <a:bodyPr wrap="square" tIns="0" bIns="0" rtlCol="0" anchor="b" anchorCtr="0">
            <a:normAutofit/>
          </a:bodyPr>
          <a:lstStyle/>
          <a:p>
            <a:r>
              <a:rPr lang="en-US" sz="5500" b="1" spc="-150" dirty="0" smtClean="0">
                <a:solidFill>
                  <a:prstClr val="white">
                    <a:lumMod val="85000"/>
                  </a:prstClr>
                </a:solidFill>
                <a:latin typeface="Arial" pitchFamily="34" charset="0"/>
                <a:cs typeface="Arial" pitchFamily="34" charset="0"/>
              </a:rPr>
              <a:t>RESOLUTION</a:t>
            </a:r>
            <a:endParaRPr lang="en-US" sz="5500" b="1" spc="-150" dirty="0">
              <a:solidFill>
                <a:prstClr val="white">
                  <a:lumMod val="85000"/>
                </a:prstClr>
              </a:solidFill>
              <a:latin typeface="Arial" pitchFamily="34" charset="0"/>
              <a:cs typeface="Arial" pitchFamily="34" charset="0"/>
            </a:endParaRPr>
          </a:p>
        </p:txBody>
      </p:sp>
      <p:pic>
        <p:nvPicPr>
          <p:cNvPr id="20" name="Picture 2" descr="http://asg.animatedheroes.com/albums/phillip/fateful_kiss.sized.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5180232" y="1502980"/>
            <a:ext cx="3640520" cy="364052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a:extLst/>
        </p:spPr>
      </p:pic>
    </p:spTree>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0" y="1349992"/>
            <a:ext cx="9144000" cy="4447786"/>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3" name="TextBox 22"/>
          <p:cNvSpPr txBox="1"/>
          <p:nvPr/>
        </p:nvSpPr>
        <p:spPr>
          <a:xfrm>
            <a:off x="276924" y="1907632"/>
            <a:ext cx="4405435" cy="3455283"/>
          </a:xfrm>
          <a:prstGeom prst="rect">
            <a:avLst/>
          </a:prstGeom>
          <a:noFill/>
        </p:spPr>
        <p:txBody>
          <a:bodyPr wrap="square" lIns="91440" rtlCol="0">
            <a:noAutofit/>
          </a:bodyPr>
          <a:lstStyle/>
          <a:p>
            <a:r>
              <a:rPr lang="en-US" sz="2800" dirty="0">
                <a:solidFill>
                  <a:schemeClr val="tx2"/>
                </a:solidFill>
              </a:rPr>
              <a:t>“I knew I wanted the ending of the story to be </a:t>
            </a:r>
            <a:r>
              <a:rPr lang="en-US" sz="2800" b="1" dirty="0">
                <a:solidFill>
                  <a:schemeClr val="accent1"/>
                </a:solidFill>
              </a:rPr>
              <a:t>poignant and </a:t>
            </a:r>
            <a:r>
              <a:rPr lang="en-US" sz="2800" b="1" dirty="0" smtClean="0">
                <a:solidFill>
                  <a:schemeClr val="accent1"/>
                </a:solidFill>
              </a:rPr>
              <a:t>heart-felt</a:t>
            </a:r>
            <a:r>
              <a:rPr lang="en-US" sz="2800" dirty="0" smtClean="0">
                <a:solidFill>
                  <a:schemeClr val="tx2"/>
                </a:solidFill>
              </a:rPr>
              <a:t>. </a:t>
            </a:r>
            <a:r>
              <a:rPr lang="en-US" sz="2800" dirty="0">
                <a:solidFill>
                  <a:schemeClr val="tx2"/>
                </a:solidFill>
              </a:rPr>
              <a:t>If I couldn't do it, I didn't want to waste my time writing the rest of the novel, knowing it would collapse at the end.”</a:t>
            </a:r>
          </a:p>
          <a:p>
            <a:pPr algn="r"/>
            <a:r>
              <a:rPr lang="en-US" sz="2800" b="1" i="1" dirty="0">
                <a:solidFill>
                  <a:schemeClr val="tx2"/>
                </a:solidFill>
              </a:rPr>
              <a:t>Nicholas Sparks</a:t>
            </a:r>
          </a:p>
        </p:txBody>
      </p:sp>
      <p:sp>
        <p:nvSpPr>
          <p:cNvPr id="24" name="TextBox 23"/>
          <p:cNvSpPr txBox="1"/>
          <p:nvPr/>
        </p:nvSpPr>
        <p:spPr>
          <a:xfrm>
            <a:off x="373566" y="656594"/>
            <a:ext cx="8313234" cy="846386"/>
          </a:xfrm>
          <a:prstGeom prst="rect">
            <a:avLst/>
          </a:prstGeom>
          <a:noFill/>
          <a:ln>
            <a:noFill/>
          </a:ln>
        </p:spPr>
        <p:txBody>
          <a:bodyPr wrap="square" tIns="0" bIns="0" rtlCol="0" anchor="b" anchorCtr="0">
            <a:normAutofit/>
          </a:bodyPr>
          <a:lstStyle/>
          <a:p>
            <a:r>
              <a:rPr lang="en-US" sz="5500" b="1" spc="-150" dirty="0" smtClean="0">
                <a:solidFill>
                  <a:prstClr val="white">
                    <a:lumMod val="85000"/>
                  </a:prstClr>
                </a:solidFill>
                <a:latin typeface="Arial" pitchFamily="34" charset="0"/>
                <a:cs typeface="Arial" pitchFamily="34" charset="0"/>
              </a:rPr>
              <a:t>DENOUEMENT</a:t>
            </a:r>
            <a:endParaRPr lang="en-US" sz="5500" b="1" spc="-150" dirty="0">
              <a:solidFill>
                <a:prstClr val="white">
                  <a:lumMod val="85000"/>
                </a:prstClr>
              </a:solidFill>
              <a:latin typeface="Arial" pitchFamily="34" charset="0"/>
              <a:cs typeface="Arial" pitchFamily="34" charset="0"/>
            </a:endParaRPr>
          </a:p>
        </p:txBody>
      </p:sp>
      <p:pic>
        <p:nvPicPr>
          <p:cNvPr id="11268" name="Picture 4" descr="C:\Users\Amanda\AppData\Local\Microsoft\Windows\Temporary Internet Files\Content.IE5\OXBLVRPC\MP900400192[1].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4956941" y="1708956"/>
            <a:ext cx="3729859" cy="37298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60381372"/>
      </p:ext>
    </p:extLst>
  </p:cSld>
  <p:clrMapOvr>
    <a:masterClrMapping/>
  </p:clrMapOvr>
  <mc:AlternateContent xmlns:mc="http://schemas.openxmlformats.org/markup-compatibility/2006" xmlns:p14="http://schemas.microsoft.com/office/powerpoint/2010/main">
    <mc:Choice Requires="p14">
      <p:transition spd="slow" p14:dur="2000">
        <p14:prism/>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6552" y="4953000"/>
            <a:ext cx="4809244" cy="414338"/>
          </a:xfrm>
        </p:spPr>
        <p:txBody>
          <a:bodyPr>
            <a:normAutofit/>
          </a:bodyPr>
          <a:lstStyle/>
          <a:p>
            <a:pPr lvl="0">
              <a:spcBef>
                <a:spcPts val="0"/>
              </a:spcBef>
            </a:pPr>
            <a:r>
              <a:rPr lang="en-US" dirty="0" smtClean="0">
                <a:solidFill>
                  <a:prstClr val="white">
                    <a:lumMod val="75000"/>
                  </a:prstClr>
                </a:solidFill>
                <a:ea typeface="+mn-ea"/>
                <a:cs typeface="+mn-cs"/>
              </a:rPr>
              <a:t>Fountain Geyser</a:t>
            </a:r>
            <a:endParaRPr lang="en-US" sz="2000" dirty="0"/>
          </a:p>
        </p:txBody>
      </p:sp>
      <p:sp>
        <p:nvSpPr>
          <p:cNvPr id="4" name="Text Placeholder 3"/>
          <p:cNvSpPr>
            <a:spLocks noGrp="1"/>
          </p:cNvSpPr>
          <p:nvPr>
            <p:ph type="body" sz="quarter" idx="14"/>
          </p:nvPr>
        </p:nvSpPr>
        <p:spPr>
          <a:xfrm>
            <a:off x="5715000" y="838200"/>
            <a:ext cx="3062338" cy="4636911"/>
          </a:xfrm>
        </p:spPr>
        <p:txBody>
          <a:bodyPr/>
          <a:lstStyle/>
          <a:p>
            <a:pPr lvl="0">
              <a:spcBef>
                <a:spcPts val="0"/>
              </a:spcBef>
            </a:pPr>
            <a:r>
              <a:rPr lang="en-US" sz="2100" b="1" dirty="0">
                <a:solidFill>
                  <a:prstClr val="white"/>
                </a:solidFill>
              </a:rPr>
              <a:t>Want to </a:t>
            </a:r>
            <a:r>
              <a:rPr lang="en-US" sz="2100" b="1" dirty="0" smtClean="0">
                <a:solidFill>
                  <a:prstClr val="white"/>
                </a:solidFill>
              </a:rPr>
              <a:t>jump to </a:t>
            </a:r>
            <a:r>
              <a:rPr lang="en-US" sz="2100" b="1" dirty="0">
                <a:solidFill>
                  <a:prstClr val="white"/>
                </a:solidFill>
              </a:rPr>
              <a:t>a bookmark in your video? </a:t>
            </a:r>
            <a:r>
              <a:rPr lang="en-US" sz="1800" dirty="0">
                <a:solidFill>
                  <a:prstClr val="white"/>
                </a:solidFill>
              </a:rPr>
              <a:t/>
            </a:r>
            <a:br>
              <a:rPr lang="en-US" sz="1800" dirty="0">
                <a:solidFill>
                  <a:prstClr val="white"/>
                </a:solidFill>
              </a:rPr>
            </a:br>
            <a:r>
              <a:rPr lang="en-US" sz="1800" dirty="0">
                <a:solidFill>
                  <a:prstClr val="white"/>
                </a:solidFill>
              </a:rPr>
              <a:t/>
            </a:r>
            <a:br>
              <a:rPr lang="en-US" sz="1800" dirty="0">
                <a:solidFill>
                  <a:prstClr val="white"/>
                </a:solidFill>
              </a:rPr>
            </a:br>
            <a:r>
              <a:rPr lang="en-US" sz="1800" dirty="0">
                <a:solidFill>
                  <a:prstClr val="white"/>
                </a:solidFill>
              </a:rPr>
              <a:t>Hover over the video and you’ll be pleasantly </a:t>
            </a:r>
            <a:r>
              <a:rPr lang="en-US" sz="1800" dirty="0" smtClean="0">
                <a:solidFill>
                  <a:prstClr val="white"/>
                </a:solidFill>
              </a:rPr>
              <a:t>surprised.</a:t>
            </a:r>
            <a:endParaRPr lang="en-US" sz="1800" dirty="0">
              <a:solidFill>
                <a:prstClr val="white"/>
              </a:solidFill>
            </a:endParaRPr>
          </a:p>
          <a:p>
            <a:pPr lvl="0">
              <a:spcBef>
                <a:spcPts val="0"/>
              </a:spcBef>
            </a:pPr>
            <a:endParaRPr lang="en-US" sz="1800" dirty="0">
              <a:solidFill>
                <a:prstClr val="white"/>
              </a:solidFill>
            </a:endParaRPr>
          </a:p>
          <a:p>
            <a:pPr lvl="0">
              <a:spcBef>
                <a:spcPts val="0"/>
              </a:spcBef>
            </a:pPr>
            <a:r>
              <a:rPr lang="en-US" sz="1800" dirty="0">
                <a:solidFill>
                  <a:prstClr val="white"/>
                </a:solidFill>
              </a:rPr>
              <a:t>Did </a:t>
            </a:r>
            <a:r>
              <a:rPr lang="en-US" sz="1800" dirty="0" smtClean="0">
                <a:solidFill>
                  <a:prstClr val="white"/>
                </a:solidFill>
              </a:rPr>
              <a:t>we </a:t>
            </a:r>
            <a:r>
              <a:rPr lang="en-US" sz="1800" dirty="0">
                <a:solidFill>
                  <a:prstClr val="white"/>
                </a:solidFill>
              </a:rPr>
              <a:t>mention you can add </a:t>
            </a:r>
            <a:r>
              <a:rPr lang="en-US" sz="1800" b="1" dirty="0">
                <a:solidFill>
                  <a:srgbClr val="7BCF27"/>
                </a:solidFill>
              </a:rPr>
              <a:t>bookmarks</a:t>
            </a:r>
            <a:r>
              <a:rPr lang="en-US" sz="1800" dirty="0">
                <a:solidFill>
                  <a:srgbClr val="7BCF27"/>
                </a:solidFill>
              </a:rPr>
              <a:t>, </a:t>
            </a:r>
            <a:r>
              <a:rPr lang="en-US" sz="1800" dirty="0">
                <a:solidFill>
                  <a:prstClr val="white"/>
                </a:solidFill>
              </a:rPr>
              <a:t>include</a:t>
            </a:r>
            <a:r>
              <a:rPr lang="en-US" sz="1800" dirty="0" smtClean="0">
                <a:solidFill>
                  <a:srgbClr val="7BCF27"/>
                </a:solidFill>
              </a:rPr>
              <a:t> </a:t>
            </a:r>
            <a:r>
              <a:rPr lang="en-US" sz="1800" b="1" dirty="0" smtClean="0">
                <a:solidFill>
                  <a:srgbClr val="7BCF27"/>
                </a:solidFill>
              </a:rPr>
              <a:t>fades</a:t>
            </a:r>
            <a:r>
              <a:rPr lang="en-US" sz="1800" dirty="0"/>
              <a:t>, </a:t>
            </a:r>
            <a:r>
              <a:rPr lang="en-US" sz="1800" b="1" dirty="0"/>
              <a:t>and</a:t>
            </a:r>
            <a:r>
              <a:rPr lang="en-US" sz="1800" dirty="0"/>
              <a:t> </a:t>
            </a:r>
            <a:r>
              <a:rPr lang="en-US" sz="1800" b="1" dirty="0">
                <a:solidFill>
                  <a:srgbClr val="7BCF27"/>
                </a:solidFill>
              </a:rPr>
              <a:t>trim</a:t>
            </a:r>
            <a:r>
              <a:rPr lang="en-US" sz="1800" dirty="0">
                <a:solidFill>
                  <a:srgbClr val="7BCF27"/>
                </a:solidFill>
              </a:rPr>
              <a:t> </a:t>
            </a:r>
            <a:r>
              <a:rPr lang="en-US" sz="1800" dirty="0">
                <a:solidFill>
                  <a:prstClr val="white"/>
                </a:solidFill>
              </a:rPr>
              <a:t>your videos now?</a:t>
            </a:r>
          </a:p>
          <a:p>
            <a:endParaRPr lang="en-US" dirty="0"/>
          </a:p>
        </p:txBody>
      </p:sp>
      <p:pic>
        <p:nvPicPr>
          <p:cNvPr id="8" name="FountainGeyser.wmv">
            <a:hlinkClick r:id="" action="ppaction://media"/>
          </p:cNvPr>
          <p:cNvPicPr>
            <a:picLocks noGrp="1" noChangeAspect="1"/>
          </p:cNvPicPr>
          <p:nvPr>
            <p:ph type="media" sz="quarter" idx="13"/>
            <a:videoFile r:link="rId2"/>
            <p:extLst>
              <p:ext uri="{DAA4B4D4-6D71-4841-9C94-3DE7FCFB9230}">
                <p14:media xmlns:p14="http://schemas.microsoft.com/office/powerpoint/2010/main" r:embed="rId1">
                  <p14:bmkLst>
                    <p14:bmk name="Bookmark 1" time="33886.4131"/>
                  </p14:bmkLst>
                </p14:media>
              </p:ext>
            </p:extLst>
          </p:nvPr>
        </p:nvPicPr>
        <p:blipFill>
          <a:blip r:embed="rId5"/>
          <a:stretch>
            <a:fillRect/>
          </a:stretch>
        </p:blipFill>
        <p:spPr>
          <a:xfrm>
            <a:off x="587375" y="1120775"/>
            <a:ext cx="4873625" cy="32496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4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3"/>
          <p:cNvSpPr txBox="1">
            <a:spLocks/>
          </p:cNvSpPr>
          <p:nvPr/>
        </p:nvSpPr>
        <p:spPr>
          <a:xfrm>
            <a:off x="228600" y="3703704"/>
            <a:ext cx="7315200" cy="1325496"/>
          </a:xfrm>
          <a:prstGeom prst="rect">
            <a:avLst/>
          </a:prstGeom>
          <a:noFill/>
          <a:ln>
            <a:noFill/>
          </a:ln>
        </p:spPr>
        <p:txBody>
          <a:bodyPr vert="horz" lIns="91440" tIns="45720" rIns="91440" bIns="45720" rtlCol="0" anchor="ctr">
            <a:normAutofit fontScale="85000" lnSpcReduction="10000"/>
            <a:scene3d>
              <a:camera prst="orthographicFront"/>
              <a:lightRig rig="soft" dir="t">
                <a:rot lat="0" lon="0" rev="17220000"/>
              </a:lightRig>
            </a:scene3d>
            <a:sp3d prstMaterial="softEdge"/>
          </a:bodyPr>
          <a:lstStyle/>
          <a:p>
            <a:pPr>
              <a:lnSpc>
                <a:spcPct val="87000"/>
              </a:lnSpc>
              <a:spcBef>
                <a:spcPct val="0"/>
              </a:spcBef>
              <a:defRPr/>
            </a:pPr>
            <a:r>
              <a:rPr lang="en-US" sz="4400" dirty="0" smtClean="0">
                <a:solidFill>
                  <a:srgbClr val="92D050"/>
                </a:solidFill>
              </a:rPr>
              <a:t/>
            </a:r>
            <a:br>
              <a:rPr lang="en-US" sz="4400" dirty="0" smtClean="0">
                <a:solidFill>
                  <a:srgbClr val="92D050"/>
                </a:solidFill>
              </a:rPr>
            </a:br>
            <a:r>
              <a:rPr lang="en-US" sz="5600" b="1" dirty="0" smtClean="0">
                <a:solidFill>
                  <a:srgbClr val="92D050"/>
                </a:solidFill>
                <a:latin typeface="Arial" pitchFamily="34" charset="0"/>
                <a:cs typeface="Arial" pitchFamily="34" charset="0"/>
              </a:rPr>
              <a:t>What’s Your Message?</a:t>
            </a:r>
            <a:endParaRPr lang="en-US" sz="5600" b="1" dirty="0">
              <a:solidFill>
                <a:srgbClr val="92D050"/>
              </a:solidFill>
              <a:latin typeface="Arial" pitchFamily="34" charset="0"/>
              <a:cs typeface="Arial" pitchFamily="34" charset="0"/>
            </a:endParaRPr>
          </a:p>
        </p:txBody>
      </p:sp>
      <p:pic>
        <p:nvPicPr>
          <p:cNvPr id="7" name="Picture 6"/>
          <p:cNvPicPr>
            <a:picLocks noChangeAspect="1"/>
          </p:cNvPicPr>
          <p:nvPr/>
        </p:nvPicPr>
        <p:blipFill>
          <a:blip r:embed="rId4" cstate="print"/>
          <a:stretch>
            <a:fillRect/>
          </a:stretch>
        </p:blipFill>
        <p:spPr>
          <a:xfrm>
            <a:off x="20548" y="20547"/>
            <a:ext cx="3498527" cy="2825393"/>
          </a:xfrm>
          <a:prstGeom prst="rect">
            <a:avLst/>
          </a:prstGeom>
        </p:spPr>
      </p:pic>
      <p:pic>
        <p:nvPicPr>
          <p:cNvPr id="8" name="Picture 7"/>
          <p:cNvPicPr>
            <a:picLocks noChangeAspect="1"/>
          </p:cNvPicPr>
          <p:nvPr/>
        </p:nvPicPr>
        <p:blipFill>
          <a:blip r:embed="rId5" cstate="print"/>
          <a:stretch>
            <a:fillRect/>
          </a:stretch>
        </p:blipFill>
        <p:spPr>
          <a:xfrm>
            <a:off x="3503486" y="20548"/>
            <a:ext cx="5624418" cy="2825496"/>
          </a:xfrm>
          <a:prstGeom prst="rect">
            <a:avLst/>
          </a:prstGeom>
        </p:spPr>
      </p:pic>
      <p:pic>
        <p:nvPicPr>
          <p:cNvPr id="9" name="Picture 8"/>
          <p:cNvPicPr>
            <a:picLocks noChangeAspect="1"/>
          </p:cNvPicPr>
          <p:nvPr/>
        </p:nvPicPr>
        <p:blipFill>
          <a:blip r:embed="rId6" cstate="print"/>
          <a:stretch>
            <a:fillRect/>
          </a:stretch>
        </p:blipFill>
        <p:spPr>
          <a:xfrm>
            <a:off x="20923" y="2818500"/>
            <a:ext cx="7668994" cy="2296266"/>
          </a:xfrm>
          <a:prstGeom prst="rect">
            <a:avLst/>
          </a:prstGeom>
        </p:spPr>
      </p:pic>
      <p:pic>
        <p:nvPicPr>
          <p:cNvPr id="10" name="Picture 9"/>
          <p:cNvPicPr>
            <a:picLocks noChangeAspect="1"/>
          </p:cNvPicPr>
          <p:nvPr/>
        </p:nvPicPr>
        <p:blipFill>
          <a:blip r:embed="rId7" cstate="print"/>
          <a:stretch>
            <a:fillRect/>
          </a:stretch>
        </p:blipFill>
        <p:spPr>
          <a:xfrm>
            <a:off x="7662119" y="2819400"/>
            <a:ext cx="1461333" cy="2293850"/>
          </a:xfrm>
          <a:prstGeom prst="rect">
            <a:avLst/>
          </a:prstGeom>
        </p:spPr>
      </p:pic>
      <p:sp>
        <p:nvSpPr>
          <p:cNvPr id="6" name="Rectangle 5"/>
          <p:cNvSpPr/>
          <p:nvPr/>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47F28"/>
              </a:solidFill>
            </a:endParaRPr>
          </a:p>
        </p:txBody>
      </p:sp>
      <p:grpSp>
        <p:nvGrpSpPr>
          <p:cNvPr id="20" name="Group 19"/>
          <p:cNvGrpSpPr/>
          <p:nvPr/>
        </p:nvGrpSpPr>
        <p:grpSpPr>
          <a:xfrm>
            <a:off x="0" y="5089818"/>
            <a:ext cx="9144000" cy="1768182"/>
            <a:chOff x="0" y="5089818"/>
            <a:chExt cx="9144000" cy="1768182"/>
          </a:xfrm>
        </p:grpSpPr>
        <p:pic>
          <p:nvPicPr>
            <p:cNvPr id="11" name="Picture 10"/>
            <p:cNvPicPr>
              <a:picLocks/>
            </p:cNvPicPr>
            <p:nvPr/>
          </p:nvPicPr>
          <p:blipFill>
            <a:blip r:embed="rId8" cstate="print"/>
            <a:stretch>
              <a:fillRect/>
            </a:stretch>
          </p:blipFill>
          <p:spPr>
            <a:xfrm>
              <a:off x="24064" y="5089818"/>
              <a:ext cx="9098280" cy="1737360"/>
            </a:xfrm>
            <a:prstGeom prst="rect">
              <a:avLst/>
            </a:prstGeom>
          </p:spPr>
        </p:pic>
        <p:sp>
          <p:nvSpPr>
            <p:cNvPr id="16" name="Rectangle 15"/>
            <p:cNvSpPr/>
            <p:nvPr/>
          </p:nvSpPr>
          <p:spPr>
            <a:xfrm>
              <a:off x="0" y="5181600"/>
              <a:ext cx="45719" cy="167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rot="5400000">
              <a:off x="4537710" y="2251710"/>
              <a:ext cx="68580" cy="9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9098281" y="5158740"/>
              <a:ext cx="45719" cy="167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Title 3"/>
          <p:cNvSpPr txBox="1">
            <a:spLocks/>
          </p:cNvSpPr>
          <p:nvPr/>
        </p:nvSpPr>
        <p:spPr>
          <a:xfrm>
            <a:off x="228600" y="3657600"/>
            <a:ext cx="7315200" cy="1325563"/>
          </a:xfrm>
          <a:prstGeom prst="rect">
            <a:avLst/>
          </a:prstGeom>
          <a:noFill/>
          <a:ln>
            <a:noFill/>
          </a:ln>
        </p:spPr>
        <p:txBody>
          <a:bodyPr vert="horz" lIns="91440" tIns="45720" rIns="91440" bIns="45720" rtlCol="0" anchor="ctr">
            <a:noAutofit/>
            <a:scene3d>
              <a:camera prst="orthographicFront"/>
              <a:lightRig rig="soft" dir="t">
                <a:rot lat="0" lon="0" rev="17220000"/>
              </a:lightRig>
            </a:scene3d>
            <a:sp3d prstMaterial="softEdge"/>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87000"/>
              </a:lnSpc>
            </a:pPr>
            <a:endParaRPr lang="en-US" sz="5600" b="1" dirty="0" smtClean="0">
              <a:solidFill>
                <a:schemeClr val="bg1"/>
              </a:solidFill>
              <a:latin typeface="Arial" pitchFamily="34" charset="0"/>
              <a:cs typeface="Arial" pitchFamily="34" charset="0"/>
            </a:endParaRPr>
          </a:p>
          <a:p>
            <a:pPr algn="l">
              <a:lnSpc>
                <a:spcPct val="87000"/>
              </a:lnSpc>
            </a:pPr>
            <a:r>
              <a:rPr lang="en-US" sz="5600" b="1" dirty="0" smtClean="0">
                <a:solidFill>
                  <a:schemeClr val="bg1"/>
                </a:solidFill>
                <a:latin typeface="Arial" pitchFamily="34" charset="0"/>
                <a:cs typeface="Arial" pitchFamily="34" charset="0"/>
              </a:rPr>
              <a:t>FOCUS ON FICTION</a:t>
            </a:r>
            <a:endParaRPr lang="en-US" sz="5600" b="1" dirty="0">
              <a:solidFill>
                <a:schemeClr val="bg1"/>
              </a:solidFill>
              <a:latin typeface="Arial" pitchFamily="34" charset="0"/>
              <a:cs typeface="Arial"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10"/>
                                        <p:tgtEl>
                                          <p:spTgt spid="6"/>
                                        </p:tgtEl>
                                      </p:cBhvr>
                                    </p:animEffect>
                                    <p:set>
                                      <p:cBhvr>
                                        <p:cTn id="7" dur="1" fill="hold">
                                          <p:stCondLst>
                                            <p:cond delay="9"/>
                                          </p:stCondLst>
                                        </p:cTn>
                                        <p:tgtEl>
                                          <p:spTgt spid="6"/>
                                        </p:tgtEl>
                                        <p:attrNameLst>
                                          <p:attrName>style.visibility</p:attrName>
                                        </p:attrNameLst>
                                      </p:cBhvr>
                                      <p:to>
                                        <p:strVal val="hidden"/>
                                      </p:to>
                                    </p:set>
                                  </p:childTnLst>
                                </p:cTn>
                              </p:par>
                              <p:par>
                                <p:cTn id="8" presetID="2" presetClass="exit" presetSubtype="9" fill="hold" nodeType="withEffect">
                                  <p:stCondLst>
                                    <p:cond delay="0"/>
                                  </p:stCondLst>
                                  <p:childTnLst>
                                    <p:anim calcmode="lin" valueType="num">
                                      <p:cBhvr additive="base">
                                        <p:cTn id="9" dur="750"/>
                                        <p:tgtEl>
                                          <p:spTgt spid="7"/>
                                        </p:tgtEl>
                                        <p:attrNameLst>
                                          <p:attrName>ppt_x</p:attrName>
                                        </p:attrNameLst>
                                      </p:cBhvr>
                                      <p:tavLst>
                                        <p:tav tm="0">
                                          <p:val>
                                            <p:strVal val="ppt_x"/>
                                          </p:val>
                                        </p:tav>
                                        <p:tav tm="100000">
                                          <p:val>
                                            <p:strVal val="0-ppt_w/2"/>
                                          </p:val>
                                        </p:tav>
                                      </p:tavLst>
                                    </p:anim>
                                    <p:anim calcmode="lin" valueType="num">
                                      <p:cBhvr additive="base">
                                        <p:cTn id="10" dur="750"/>
                                        <p:tgtEl>
                                          <p:spTgt spid="7"/>
                                        </p:tgtEl>
                                        <p:attrNameLst>
                                          <p:attrName>ppt_y</p:attrName>
                                        </p:attrNameLst>
                                      </p:cBhvr>
                                      <p:tavLst>
                                        <p:tav tm="0">
                                          <p:val>
                                            <p:strVal val="ppt_y"/>
                                          </p:val>
                                        </p:tav>
                                        <p:tav tm="100000">
                                          <p:val>
                                            <p:strVal val="0-ppt_h/2"/>
                                          </p:val>
                                        </p:tav>
                                      </p:tavLst>
                                    </p:anim>
                                    <p:set>
                                      <p:cBhvr>
                                        <p:cTn id="11" dur="1" fill="hold">
                                          <p:stCondLst>
                                            <p:cond delay="749"/>
                                          </p:stCondLst>
                                        </p:cTn>
                                        <p:tgtEl>
                                          <p:spTgt spid="7"/>
                                        </p:tgtEl>
                                        <p:attrNameLst>
                                          <p:attrName>style.visibility</p:attrName>
                                        </p:attrNameLst>
                                      </p:cBhvr>
                                      <p:to>
                                        <p:strVal val="hidden"/>
                                      </p:to>
                                    </p:set>
                                  </p:childTnLst>
                                </p:cTn>
                              </p:par>
                              <p:par>
                                <p:cTn id="12" presetID="2" presetClass="exit" presetSubtype="3" fill="hold" nodeType="withEffect">
                                  <p:stCondLst>
                                    <p:cond delay="0"/>
                                  </p:stCondLst>
                                  <p:childTnLst>
                                    <p:anim calcmode="lin" valueType="num">
                                      <p:cBhvr additive="base">
                                        <p:cTn id="13" dur="750"/>
                                        <p:tgtEl>
                                          <p:spTgt spid="8"/>
                                        </p:tgtEl>
                                        <p:attrNameLst>
                                          <p:attrName>ppt_x</p:attrName>
                                        </p:attrNameLst>
                                      </p:cBhvr>
                                      <p:tavLst>
                                        <p:tav tm="0">
                                          <p:val>
                                            <p:strVal val="ppt_x"/>
                                          </p:val>
                                        </p:tav>
                                        <p:tav tm="100000">
                                          <p:val>
                                            <p:strVal val="1+ppt_w/2"/>
                                          </p:val>
                                        </p:tav>
                                      </p:tavLst>
                                    </p:anim>
                                    <p:anim calcmode="lin" valueType="num">
                                      <p:cBhvr additive="base">
                                        <p:cTn id="14" dur="750"/>
                                        <p:tgtEl>
                                          <p:spTgt spid="8"/>
                                        </p:tgtEl>
                                        <p:attrNameLst>
                                          <p:attrName>ppt_y</p:attrName>
                                        </p:attrNameLst>
                                      </p:cBhvr>
                                      <p:tavLst>
                                        <p:tav tm="0">
                                          <p:val>
                                            <p:strVal val="ppt_y"/>
                                          </p:val>
                                        </p:tav>
                                        <p:tav tm="100000">
                                          <p:val>
                                            <p:strVal val="0-ppt_h/2"/>
                                          </p:val>
                                        </p:tav>
                                      </p:tavLst>
                                    </p:anim>
                                    <p:set>
                                      <p:cBhvr>
                                        <p:cTn id="15" dur="1" fill="hold">
                                          <p:stCondLst>
                                            <p:cond delay="749"/>
                                          </p:stCondLst>
                                        </p:cTn>
                                        <p:tgtEl>
                                          <p:spTgt spid="8"/>
                                        </p:tgtEl>
                                        <p:attrNameLst>
                                          <p:attrName>style.visibility</p:attrName>
                                        </p:attrNameLst>
                                      </p:cBhvr>
                                      <p:to>
                                        <p:strVal val="hidden"/>
                                      </p:to>
                                    </p:set>
                                  </p:childTnLst>
                                </p:cTn>
                              </p:par>
                              <p:par>
                                <p:cTn id="16" presetID="2" presetClass="exit" presetSubtype="8" fill="hold" nodeType="withEffect">
                                  <p:stCondLst>
                                    <p:cond delay="0"/>
                                  </p:stCondLst>
                                  <p:childTnLst>
                                    <p:anim calcmode="lin" valueType="num">
                                      <p:cBhvr additive="base">
                                        <p:cTn id="17" dur="750"/>
                                        <p:tgtEl>
                                          <p:spTgt spid="9"/>
                                        </p:tgtEl>
                                        <p:attrNameLst>
                                          <p:attrName>ppt_x</p:attrName>
                                        </p:attrNameLst>
                                      </p:cBhvr>
                                      <p:tavLst>
                                        <p:tav tm="0">
                                          <p:val>
                                            <p:strVal val="ppt_x"/>
                                          </p:val>
                                        </p:tav>
                                        <p:tav tm="100000">
                                          <p:val>
                                            <p:strVal val="0-ppt_w/2"/>
                                          </p:val>
                                        </p:tav>
                                      </p:tavLst>
                                    </p:anim>
                                    <p:anim calcmode="lin" valueType="num">
                                      <p:cBhvr additive="base">
                                        <p:cTn id="18" dur="750"/>
                                        <p:tgtEl>
                                          <p:spTgt spid="9"/>
                                        </p:tgtEl>
                                        <p:attrNameLst>
                                          <p:attrName>ppt_y</p:attrName>
                                        </p:attrNameLst>
                                      </p:cBhvr>
                                      <p:tavLst>
                                        <p:tav tm="0">
                                          <p:val>
                                            <p:strVal val="ppt_y"/>
                                          </p:val>
                                        </p:tav>
                                        <p:tav tm="100000">
                                          <p:val>
                                            <p:strVal val="ppt_y"/>
                                          </p:val>
                                        </p:tav>
                                      </p:tavLst>
                                    </p:anim>
                                    <p:set>
                                      <p:cBhvr>
                                        <p:cTn id="19" dur="1" fill="hold">
                                          <p:stCondLst>
                                            <p:cond delay="749"/>
                                          </p:stCondLst>
                                        </p:cTn>
                                        <p:tgtEl>
                                          <p:spTgt spid="9"/>
                                        </p:tgtEl>
                                        <p:attrNameLst>
                                          <p:attrName>style.visibility</p:attrName>
                                        </p:attrNameLst>
                                      </p:cBhvr>
                                      <p:to>
                                        <p:strVal val="hidden"/>
                                      </p:to>
                                    </p:set>
                                  </p:childTnLst>
                                </p:cTn>
                              </p:par>
                              <p:par>
                                <p:cTn id="20" presetID="2" presetClass="exit" presetSubtype="2" fill="hold" nodeType="withEffect">
                                  <p:stCondLst>
                                    <p:cond delay="0"/>
                                  </p:stCondLst>
                                  <p:childTnLst>
                                    <p:anim calcmode="lin" valueType="num">
                                      <p:cBhvr additive="base">
                                        <p:cTn id="21" dur="750"/>
                                        <p:tgtEl>
                                          <p:spTgt spid="10"/>
                                        </p:tgtEl>
                                        <p:attrNameLst>
                                          <p:attrName>ppt_x</p:attrName>
                                        </p:attrNameLst>
                                      </p:cBhvr>
                                      <p:tavLst>
                                        <p:tav tm="0">
                                          <p:val>
                                            <p:strVal val="ppt_x"/>
                                          </p:val>
                                        </p:tav>
                                        <p:tav tm="100000">
                                          <p:val>
                                            <p:strVal val="1+ppt_w/2"/>
                                          </p:val>
                                        </p:tav>
                                      </p:tavLst>
                                    </p:anim>
                                    <p:anim calcmode="lin" valueType="num">
                                      <p:cBhvr additive="base">
                                        <p:cTn id="22" dur="750"/>
                                        <p:tgtEl>
                                          <p:spTgt spid="10"/>
                                        </p:tgtEl>
                                        <p:attrNameLst>
                                          <p:attrName>ppt_y</p:attrName>
                                        </p:attrNameLst>
                                      </p:cBhvr>
                                      <p:tavLst>
                                        <p:tav tm="0">
                                          <p:val>
                                            <p:strVal val="ppt_y"/>
                                          </p:val>
                                        </p:tav>
                                        <p:tav tm="100000">
                                          <p:val>
                                            <p:strVal val="ppt_y"/>
                                          </p:val>
                                        </p:tav>
                                      </p:tavLst>
                                    </p:anim>
                                    <p:set>
                                      <p:cBhvr>
                                        <p:cTn id="23" dur="1" fill="hold">
                                          <p:stCondLst>
                                            <p:cond delay="749"/>
                                          </p:stCondLst>
                                        </p:cTn>
                                        <p:tgtEl>
                                          <p:spTgt spid="10"/>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250"/>
                                        <p:tgtEl>
                                          <p:spTgt spid="14"/>
                                        </p:tgtEl>
                                      </p:cBhvr>
                                    </p:animEffect>
                                    <p:set>
                                      <p:cBhvr>
                                        <p:cTn id="26" dur="1" fill="hold">
                                          <p:stCondLst>
                                            <p:cond delay="24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438150" y="2029955"/>
            <a:ext cx="8229600" cy="4199852"/>
          </a:xfrm>
        </p:spPr>
      </p:pic>
      <p:sp>
        <p:nvSpPr>
          <p:cNvPr id="5" name="Oval 4"/>
          <p:cNvSpPr/>
          <p:nvPr/>
        </p:nvSpPr>
        <p:spPr>
          <a:xfrm>
            <a:off x="285750" y="4419600"/>
            <a:ext cx="2819400" cy="1943100"/>
          </a:xfrm>
          <a:prstGeom prst="ellipse">
            <a:avLst/>
          </a:prstGeom>
          <a:noFill/>
          <a:ln w="57150"/>
        </p:spPr>
        <p:style>
          <a:lnRef idx="2">
            <a:schemeClr val="accent1"/>
          </a:lnRef>
          <a:fillRef idx="1">
            <a:schemeClr val="lt1"/>
          </a:fillRef>
          <a:effectRef idx="0">
            <a:schemeClr val="accent1"/>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270867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WHEN</a:t>
            </a:r>
            <a:endParaRPr lang="en-US" sz="3600" dirty="0"/>
          </a:p>
        </p:txBody>
      </p:sp>
      <p:sp>
        <p:nvSpPr>
          <p:cNvPr id="4" name="Text Placeholder 3"/>
          <p:cNvSpPr>
            <a:spLocks noGrp="1"/>
          </p:cNvSpPr>
          <p:nvPr>
            <p:ph type="body" sz="half" idx="2"/>
          </p:nvPr>
        </p:nvSpPr>
        <p:spPr/>
        <p:txBody>
          <a:bodyPr>
            <a:noAutofit/>
          </a:bodyPr>
          <a:lstStyle/>
          <a:p>
            <a:r>
              <a:rPr lang="en-US" sz="2600" dirty="0"/>
              <a:t>“If you nurture your mind, body, and spirit, your time will expand. You will gain </a:t>
            </a:r>
            <a:r>
              <a:rPr lang="en-US" sz="2600" b="1" dirty="0">
                <a:solidFill>
                  <a:schemeClr val="accent4"/>
                </a:solidFill>
              </a:rPr>
              <a:t>a new perspective </a:t>
            </a:r>
            <a:r>
              <a:rPr lang="en-US" sz="2600" dirty="0"/>
              <a:t>that will allow you to accomplish much more.”</a:t>
            </a:r>
          </a:p>
          <a:p>
            <a:pPr algn="r"/>
            <a:r>
              <a:rPr lang="en-US" sz="2600" b="1" i="1" dirty="0"/>
              <a:t>Brian </a:t>
            </a:r>
            <a:r>
              <a:rPr lang="en-US" sz="2600" b="1" i="1" dirty="0" err="1"/>
              <a:t>Koslow</a:t>
            </a:r>
            <a:endParaRPr lang="en-US" sz="2600" b="1" i="1" dirty="0"/>
          </a:p>
          <a:p>
            <a:endParaRPr lang="en-US" sz="2600" dirty="0"/>
          </a:p>
        </p:txBody>
      </p:sp>
      <p:pic>
        <p:nvPicPr>
          <p:cNvPr id="13314" name="Picture 2" descr="C:\Users\Amanda\AppData\Local\Microsoft\Windows\Temporary Internet Files\Content.IE5\KNJNAGYS\MP900407421[1].jpg"/>
          <p:cNvPicPr>
            <a:picLocks noGrp="1" noChangeAspect="1" noChangeArrowheads="1"/>
          </p:cNvPicPr>
          <p:nvPr>
            <p:ph idx="1"/>
          </p:nvPr>
        </p:nvPicPr>
        <p:blipFill rotWithShape="1">
          <a:blip r:embed="rId2" cstate="email">
            <a:extLst>
              <a:ext uri="{28A0092B-C50C-407E-A947-70E740481C1C}">
                <a14:useLocalDpi xmlns:a14="http://schemas.microsoft.com/office/drawing/2010/main" val="0"/>
              </a:ext>
            </a:extLst>
          </a:blip>
          <a:srcRect/>
          <a:stretch/>
        </p:blipFill>
        <p:spPr bwMode="auto">
          <a:xfrm>
            <a:off x="4226446" y="1143521"/>
            <a:ext cx="4266158" cy="42661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55041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WHERE</a:t>
            </a:r>
            <a:endParaRPr lang="en-US" sz="3600" dirty="0"/>
          </a:p>
        </p:txBody>
      </p:sp>
      <p:sp>
        <p:nvSpPr>
          <p:cNvPr id="4" name="Text Placeholder 3"/>
          <p:cNvSpPr>
            <a:spLocks noGrp="1"/>
          </p:cNvSpPr>
          <p:nvPr>
            <p:ph type="body" sz="half" idx="2"/>
          </p:nvPr>
        </p:nvSpPr>
        <p:spPr>
          <a:xfrm>
            <a:off x="165536" y="1466633"/>
            <a:ext cx="3160986" cy="3822699"/>
          </a:xfrm>
        </p:spPr>
        <p:txBody>
          <a:bodyPr>
            <a:noAutofit/>
          </a:bodyPr>
          <a:lstStyle/>
          <a:p>
            <a:r>
              <a:rPr lang="en-US" sz="2600" dirty="0"/>
              <a:t>“The set is absolutely amazing and unbelievable. The set places the choir in the courtyard in front of a temple ruin </a:t>
            </a:r>
            <a:r>
              <a:rPr lang="en-US" sz="2600" b="1" dirty="0">
                <a:solidFill>
                  <a:schemeClr val="accent4"/>
                </a:solidFill>
              </a:rPr>
              <a:t>forcing us to become part of the drama</a:t>
            </a:r>
            <a:r>
              <a:rPr lang="en-US" sz="2600" dirty="0"/>
              <a:t>.”</a:t>
            </a:r>
          </a:p>
          <a:p>
            <a:pPr algn="r"/>
            <a:r>
              <a:rPr lang="en-US" sz="2600" b="1" i="1" dirty="0"/>
              <a:t>Bill Downs</a:t>
            </a:r>
            <a:endParaRPr lang="en-US" sz="2600" dirty="0"/>
          </a:p>
        </p:txBody>
      </p:sp>
      <p:pic>
        <p:nvPicPr>
          <p:cNvPr id="15362" name="Picture 2" descr="C:\Users\Amanda\AppData\Local\Microsoft\Windows\Temporary Internet Files\Content.IE5\9OJ6OEXB\MP900411690[1].jpg"/>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3933741" y="1072287"/>
            <a:ext cx="4729410" cy="4729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97756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chemeClr val="accent2"/>
                </a:solidFill>
              </a:rPr>
              <a:t>MOOD</a:t>
            </a:r>
            <a:endParaRPr lang="en-US" sz="3600" dirty="0">
              <a:solidFill>
                <a:schemeClr val="accent2"/>
              </a:solidFill>
            </a:endParaRPr>
          </a:p>
        </p:txBody>
      </p:sp>
      <p:sp>
        <p:nvSpPr>
          <p:cNvPr id="4" name="Text Placeholder 3"/>
          <p:cNvSpPr>
            <a:spLocks noGrp="1"/>
          </p:cNvSpPr>
          <p:nvPr>
            <p:ph type="body" sz="half" idx="2"/>
          </p:nvPr>
        </p:nvSpPr>
        <p:spPr>
          <a:xfrm>
            <a:off x="228600" y="1435101"/>
            <a:ext cx="5226269" cy="3822699"/>
          </a:xfrm>
        </p:spPr>
        <p:txBody>
          <a:bodyPr>
            <a:noAutofit/>
          </a:bodyPr>
          <a:lstStyle/>
          <a:p>
            <a:r>
              <a:rPr lang="en-US" sz="2300" dirty="0">
                <a:solidFill>
                  <a:schemeClr val="bg2"/>
                </a:solidFill>
              </a:rPr>
              <a:t>“Of all the ruinous and desolate places my uncle had ever beheld, this was the most so. It looked as if it had once been a large house of entertainment; but the roof had fallen in, in many places, and the stairs were steep, rugged, and broken. There was a huge fire-place in the room into which they walked, and the chimney was blackened with smoke; but no warm blaze lighted it up now. The white feathery dust of burnt wood was still strewed over the hearth, but the stove was cold, and all was dark and gloomy.”</a:t>
            </a:r>
          </a:p>
          <a:p>
            <a:pPr algn="r"/>
            <a:r>
              <a:rPr lang="en-US" sz="2300" b="1" i="1" dirty="0">
                <a:solidFill>
                  <a:schemeClr val="bg2"/>
                </a:solidFill>
              </a:rPr>
              <a:t>Charles Dickens</a:t>
            </a:r>
          </a:p>
        </p:txBody>
      </p:sp>
      <p:pic>
        <p:nvPicPr>
          <p:cNvPr id="14340" name="Picture 4" descr="C:\Users\Amanda\AppData\Local\Microsoft\Windows\Temporary Internet Files\Content.IE5\9OJ6OEXB\MP900433081[1].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5738647" y="0"/>
            <a:ext cx="3425929" cy="52499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07236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8229600" cy="5211763"/>
          </a:xfrm>
        </p:spPr>
        <p:txBody>
          <a:bodyPr>
            <a:normAutofit fontScale="92500" lnSpcReduction="20000"/>
          </a:bodyPr>
          <a:lstStyle/>
          <a:p>
            <a:pPr>
              <a:lnSpc>
                <a:spcPct val="90000"/>
              </a:lnSpc>
              <a:buFontTx/>
              <a:buNone/>
            </a:pPr>
            <a:r>
              <a:rPr lang="en-US" sz="3600" dirty="0"/>
              <a:t>		</a:t>
            </a:r>
            <a:r>
              <a:rPr lang="en-US" dirty="0"/>
              <a:t>We left the home place behind, mile by slow mile, heading for the mountains, across the prairie where the wind blew forever.</a:t>
            </a:r>
          </a:p>
          <a:p>
            <a:pPr>
              <a:lnSpc>
                <a:spcPct val="90000"/>
              </a:lnSpc>
              <a:buFontTx/>
              <a:buNone/>
            </a:pPr>
            <a:r>
              <a:rPr lang="en-US" dirty="0"/>
              <a:t>	         At first there were four of us with one horse wagon and its skimpy load.  Pa and I walked, because I was a big boy of eleven.  My two little sisters romped and trotted until they got tired and had to be boosted  up to the wagon bed.</a:t>
            </a:r>
          </a:p>
          <a:p>
            <a:pPr>
              <a:lnSpc>
                <a:spcPct val="90000"/>
              </a:lnSpc>
              <a:buFontTx/>
              <a:buNone/>
            </a:pPr>
            <a:r>
              <a:rPr lang="en-US" dirty="0"/>
              <a:t>		That was no covered Conestoga, like Pa’s folks came West in, but just an old farm wagon, drawn by one weary horse, creaking and rumbling westward to the mountains, toward the little woods town where Pa thought he had an old uncle who owned a little two-bit sawmill</a:t>
            </a:r>
            <a:r>
              <a:rPr lang="en-US" dirty="0" smtClean="0"/>
              <a:t>.</a:t>
            </a:r>
            <a:endParaRPr lang="en-US" dirty="0"/>
          </a:p>
        </p:txBody>
      </p:sp>
      <p:sp>
        <p:nvSpPr>
          <p:cNvPr id="4" name="Rectangle 3"/>
          <p:cNvSpPr/>
          <p:nvPr/>
        </p:nvSpPr>
        <p:spPr>
          <a:xfrm>
            <a:off x="0" y="0"/>
            <a:ext cx="9144000" cy="6984124"/>
          </a:xfrm>
          <a:prstGeom prst="rect">
            <a:avLst/>
          </a:prstGeom>
          <a:blipFill dpi="0" rotWithShape="1">
            <a:blip r:embed="rId2">
              <a:alphaModFix amt="25000"/>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18914127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INCITING INCIDENT</a:t>
            </a:r>
            <a:endParaRPr lang="en-US" dirty="0"/>
          </a:p>
        </p:txBody>
      </p:sp>
      <p:sp>
        <p:nvSpPr>
          <p:cNvPr id="3" name="Text Placeholder 2"/>
          <p:cNvSpPr>
            <a:spLocks noGrp="1"/>
          </p:cNvSpPr>
          <p:nvPr>
            <p:ph type="body" sz="quarter" idx="14"/>
          </p:nvPr>
        </p:nvSpPr>
        <p:spPr/>
        <p:txBody>
          <a:bodyPr/>
          <a:lstStyle/>
          <a:p>
            <a:r>
              <a:rPr lang="en-US" dirty="0" smtClean="0"/>
              <a:t>Setting the Stage</a:t>
            </a:r>
            <a:endParaRPr lang="en-US" dirty="0"/>
          </a:p>
        </p:txBody>
      </p:sp>
    </p:spTree>
    <p:extLst>
      <p:ext uri="{BB962C8B-B14F-4D97-AF65-F5344CB8AC3E}">
        <p14:creationId xmlns:p14="http://schemas.microsoft.com/office/powerpoint/2010/main" val="3397347537"/>
      </p:ext>
    </p:extLst>
  </p:cSld>
  <p:clrMapOvr>
    <a:masterClrMapping/>
  </p:clrMapOvr>
  <mc:AlternateContent xmlns:mc="http://schemas.openxmlformats.org/markup-compatibility/2006" xmlns:p14="http://schemas.microsoft.com/office/powerpoint/2010/main">
    <mc:Choice Requires="p14">
      <p:transition spd="slow" p14:dur="2000">
        <p14:vortex/>
      </p:transition>
    </mc:Choice>
    <mc:Fallback xmlns="">
      <p:transition spd="slow">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2"/>
</p:tagLst>
</file>

<file path=ppt/tags/tag2.xml><?xml version="1.0" encoding="utf-8"?>
<p:tagLst xmlns:a="http://schemas.openxmlformats.org/drawingml/2006/main" xmlns:r="http://schemas.openxmlformats.org/officeDocument/2006/relationships" xmlns:p="http://schemas.openxmlformats.org/presentationml/2006/main">
  <p:tag name="DVSECTIONID" val="C09QH3iDYSZce3zG7lU8ci"/>
</p:tagLst>
</file>

<file path=ppt/tags/tag3.xml><?xml version="1.0" encoding="utf-8"?>
<p:tagLst xmlns:a="http://schemas.openxmlformats.org/drawingml/2006/main" xmlns:r="http://schemas.openxmlformats.org/officeDocument/2006/relationships" xmlns:p="http://schemas.openxmlformats.org/presentationml/2006/main">
  <p:tag name="DVSECTIONID" val="C09QH3iDYSZce3zG7lU8ci"/>
</p:tagLst>
</file>

<file path=ppt/tags/tag4.xml><?xml version="1.0" encoding="utf-8"?>
<p:tagLst xmlns:a="http://schemas.openxmlformats.org/drawingml/2006/main" xmlns:r="http://schemas.openxmlformats.org/officeDocument/2006/relationships" xmlns:p="http://schemas.openxmlformats.org/presentationml/2006/main">
  <p:tag name="TIMING" val="|1.6"/>
</p:tagLst>
</file>

<file path=ppt/theme/theme1.xml><?xml version="1.0" encoding="utf-8"?>
<a:theme xmlns:a="http://schemas.openxmlformats.org/drawingml/2006/main" name="IntroducingPowerPoint2010">
  <a:themeElements>
    <a:clrScheme name="Fresh">
      <a:dk1>
        <a:srgbClr val="262626"/>
      </a:dk1>
      <a:lt1>
        <a:sysClr val="window" lastClr="FFFFFF"/>
      </a:lt1>
      <a:dk2>
        <a:srgbClr val="595959"/>
      </a:dk2>
      <a:lt2>
        <a:srgbClr val="EEECE1"/>
      </a:lt2>
      <a:accent1>
        <a:srgbClr val="F4891E"/>
      </a:accent1>
      <a:accent2>
        <a:srgbClr val="7BCF27"/>
      </a:accent2>
      <a:accent3>
        <a:srgbClr val="9BBB59"/>
      </a:accent3>
      <a:accent4>
        <a:srgbClr val="00B0F0"/>
      </a:accent4>
      <a:accent5>
        <a:srgbClr val="4BACC6"/>
      </a:accent5>
      <a:accent6>
        <a:srgbClr val="F79646"/>
      </a:accent6>
      <a:hlink>
        <a:srgbClr val="00B0F0"/>
      </a:hlink>
      <a:folHlink>
        <a:srgbClr val="F4891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file>

<file path=customXml/item3.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33" ma:contentTypeDescription="Create a new document." ma:contentTypeScope="" ma:versionID="37d3ec2b48d53e45b233ad8f52fe1b11"/>
</file>

<file path=customXml/itemProps1.xml><?xml version="1.0" encoding="utf-8"?>
<ds:datastoreItem xmlns:ds="http://schemas.openxmlformats.org/officeDocument/2006/customXml" ds:itemID="{68AD14C5-6E05-4732-8930-CBD406590B69}">
  <ds:schemaRefs>
    <ds:schemaRef ds:uri="http://schemas.microsoft.com/sharepoint/v3/contenttype/forms"/>
  </ds:schemaRefs>
</ds:datastoreItem>
</file>

<file path=customXml/itemProps2.xml><?xml version="1.0" encoding="utf-8"?>
<ds:datastoreItem xmlns:ds="http://schemas.openxmlformats.org/officeDocument/2006/customXml" ds:itemID="{9C9D1B2C-BA2D-4050-BF56-A5386F494A46}">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F31D689-5005-47FD-9A9E-D7FA8DD290B8}">
  <ds:schemaRefs>
    <ds:schemaRef ds:uri="http://schemas.microsoft.com/office/2006/metadata/contentType"/>
    <ds:schemaRef ds:uri="http://schemas.microsoft.com/office/2006/metadata/properties/metaAttributes"/>
  </ds:schemaRefs>
</ds:datastoreItem>
</file>

<file path=docProps/app.xml><?xml version="1.0" encoding="utf-8"?>
<Properties xmlns="http://schemas.openxmlformats.org/officeDocument/2006/extended-properties" xmlns:vt="http://schemas.openxmlformats.org/officeDocument/2006/docPropsVTypes">
  <Template>IntroducingPowerPoint2010</Template>
  <TotalTime>0</TotalTime>
  <Words>884</Words>
  <Application>Microsoft Office PowerPoint</Application>
  <PresentationFormat>On-screen Show (4:3)</PresentationFormat>
  <Paragraphs>126</Paragraphs>
  <Slides>35</Slides>
  <Notes>14</Notes>
  <HiddenSlides>1</HiddenSlides>
  <MMClips>1</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IntroducingPowerPoint2010</vt:lpstr>
      <vt:lpstr>Focus on PLOT</vt:lpstr>
      <vt:lpstr>PowerPoint Presentation</vt:lpstr>
      <vt:lpstr>Set The Stage</vt:lpstr>
      <vt:lpstr>PowerPoint Presentation</vt:lpstr>
      <vt:lpstr>WHEN</vt:lpstr>
      <vt:lpstr>WHERE</vt:lpstr>
      <vt:lpstr>MOOD</vt:lpstr>
      <vt:lpstr>PowerPoint Presentation</vt:lpstr>
      <vt:lpstr>INCITING INCIDENT</vt:lpstr>
      <vt:lpstr>Inciting INCIDENT</vt:lpstr>
      <vt:lpstr>Develop The Conflict</vt:lpstr>
      <vt:lpstr>“Beginnings are usually scary and endings are usually sad, but it’s the middle that counts.” Sandra Bullock</vt:lpstr>
      <vt:lpstr>PowerPoint Presentation</vt:lpstr>
      <vt:lpstr>PowerPoint Presentation</vt:lpstr>
      <vt:lpstr>Conflict Exists Inside and Outside</vt:lpstr>
      <vt:lpstr>Man vs. SELF</vt:lpstr>
      <vt:lpstr>Man vs. MAN</vt:lpstr>
      <vt:lpstr>Man vs. SOCIETY</vt:lpstr>
      <vt:lpstr>Man vs. NATURE</vt:lpstr>
      <vt:lpstr>Man vs. SUPERNATURAL</vt:lpstr>
      <vt:lpstr>“Whatever course you decide upon, there are always difficulties arising which tempt you to believe that your critics are right. To map out a course of action and follow it to an end requires courage.” Ralph Waldo Emerson</vt:lpstr>
      <vt:lpstr>PowerPoint Presentation</vt:lpstr>
      <vt:lpstr>PowerPoint Presentation</vt:lpstr>
      <vt:lpstr>PowerPoint Presentation</vt:lpstr>
      <vt:lpstr>PowerPoint Presentation</vt:lpstr>
      <vt:lpstr>PowerPoint Presentation</vt:lpstr>
      <vt:lpstr>The CLIMAX of the Mountain</vt:lpstr>
      <vt:lpstr>Find Some Resolution</vt:lpstr>
      <vt:lpstr>“I wanted a perfect ending. Now I’ve learned, the hard way, that some poems don’t rhyme, and some stories don’t have a clear beginning, middle and end. Life is about not knowing, having to change, taking the moment and making the best of it, without knowing what’s going to happen next.”      Gilda Radner </vt:lpstr>
      <vt:lpstr>PowerPoint Presentation</vt:lpstr>
      <vt:lpstr>THE END of the Story</vt:lpstr>
      <vt:lpstr>PowerPoint Presentation</vt:lpstr>
      <vt:lpstr>PowerPoint Presentation</vt:lpstr>
      <vt:lpstr>Fountain Geyser</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keywords>character;characterization;fiction;stories;elements;English</cp:keywords>
  <cp:lastModifiedBy/>
  <cp:revision>1</cp:revision>
  <dcterms:created xsi:type="dcterms:W3CDTF">2010-09-26T13:43:44Z</dcterms:created>
  <dcterms:modified xsi:type="dcterms:W3CDTF">2011-07-03T22:07:18Z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TC016745519991</vt:lpwstr>
  </property>
</Properties>
</file>