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94664" autoAdjust="0"/>
  </p:normalViewPr>
  <p:slideViewPr>
    <p:cSldViewPr>
      <p:cViewPr varScale="1">
        <p:scale>
          <a:sx n="36" d="100"/>
          <a:sy n="36" d="100"/>
        </p:scale>
        <p:origin x="-81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1CA4FB7-E0EE-473E-A2D8-471C5400646C}" type="datetimeFigureOut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D094EA4-2879-4164-AE91-7A64719DE1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moon_99_02_23_south.jpg (500×5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0"/>
            <a:ext cx="9128760" cy="69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ia\Downloads\Screen shot 2012-06-05 at 2.08.44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481" y="-6628"/>
            <a:ext cx="3398519" cy="350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Tia\Downloads\Screen Shot 2012-05-22 at 11.46.34 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481730"/>
            <a:ext cx="3429000" cy="345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Tia\Downloads\Screen shot 2012-05-25 at 9.29.58 A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482" y="6624"/>
            <a:ext cx="3424486" cy="341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117180" cy="95214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				</a:t>
            </a:r>
            <a:r>
              <a:rPr lang="en-US" b="1" dirty="0" smtClean="0">
                <a:solidFill>
                  <a:schemeClr val="bg1"/>
                </a:solidFill>
              </a:rPr>
              <a:t>Lunar Mission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482" y="3276600"/>
            <a:ext cx="3413760" cy="367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5400000">
            <a:off x="9246820" y="2497248"/>
            <a:ext cx="5311190" cy="182830"/>
          </a:xfrm>
        </p:spPr>
        <p:txBody>
          <a:bodyPr>
            <a:noAutofit/>
          </a:bodyPr>
          <a:lstStyle/>
          <a:p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27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Tia\Downloads\imgres-6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370" y="3693527"/>
            <a:ext cx="4238004" cy="317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420" y="-76200"/>
            <a:ext cx="4482548" cy="4482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Tia\Downloads\imgres-7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05539"/>
            <a:ext cx="4948072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ia\Downloads\imgres-8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100"/>
            <a:ext cx="474842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863" y="2879035"/>
            <a:ext cx="7125113" cy="924475"/>
          </a:xfrm>
        </p:spPr>
        <p:txBody>
          <a:bodyPr/>
          <a:lstStyle/>
          <a:p>
            <a:r>
              <a:rPr lang="en-US" dirty="0" smtClean="0"/>
              <a:t>			</a:t>
            </a: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sz="3600" b="1" dirty="0" smtClean="0">
                <a:solidFill>
                  <a:schemeClr val="bg1"/>
                </a:solidFill>
              </a:rPr>
              <a:t>Introduction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2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Tia\Downloads\Screen Shot 2012-05-22 at 11.46.34 A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886" y="-6626"/>
            <a:ext cx="9180443" cy="685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125113" cy="92447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			Mission Patch- S.T.K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8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8" y="-98776"/>
            <a:ext cx="9124122" cy="693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r>
              <a:rPr lang="en-US" b="1" dirty="0" smtClean="0">
                <a:solidFill>
                  <a:schemeClr val="bg1"/>
                </a:solidFill>
              </a:rPr>
              <a:t>	Mission Goals- </a:t>
            </a:r>
            <a:r>
              <a:rPr lang="en-US" b="1" dirty="0" err="1" smtClean="0">
                <a:solidFill>
                  <a:schemeClr val="bg1"/>
                </a:solidFill>
              </a:rPr>
              <a:t>Reddit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905000"/>
            <a:ext cx="7125112" cy="4051437"/>
          </a:xfrm>
          <a:solidFill>
            <a:srgbClr val="FFFF00"/>
          </a:solidFill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Goals: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</a:rPr>
              <a:t>To mine for minerals and resources and to research the moon’s ice</a:t>
            </a:r>
          </a:p>
          <a:p>
            <a:pPr marL="457200" lvl="1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Experiments:</a:t>
            </a:r>
          </a:p>
          <a:p>
            <a:pPr lvl="2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</a:rPr>
              <a:t>Take many pictures</a:t>
            </a:r>
          </a:p>
          <a:p>
            <a:pPr lvl="2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</a:rPr>
              <a:t>Study lunar gravity</a:t>
            </a:r>
          </a:p>
          <a:p>
            <a:pPr lvl="2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</a:rPr>
              <a:t>Studying magnetics of the moon</a:t>
            </a:r>
          </a:p>
          <a:p>
            <a:pPr lvl="2"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tx1"/>
                </a:solidFill>
              </a:rPr>
              <a:t>Studying lunar dust</a:t>
            </a:r>
          </a:p>
        </p:txBody>
      </p:sp>
    </p:spTree>
    <p:extLst>
      <p:ext uri="{BB962C8B-B14F-4D97-AF65-F5344CB8AC3E}">
        <p14:creationId xmlns:p14="http://schemas.microsoft.com/office/powerpoint/2010/main" val="361038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ia\Downloads\imgres (1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	Going to the Moon- S.T.K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Tia\Downloads\Screen Shot 2012-05-23 at 9.27.14 A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9300"/>
            <a:ext cx="5867400" cy="483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07361"/>
            <a:ext cx="7753555" cy="4051437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Payload Plan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80 pennies to spend on:</a:t>
            </a:r>
          </a:p>
          <a:p>
            <a:pPr lvl="2"/>
            <a:r>
              <a:rPr lang="en-US" sz="1800" dirty="0" smtClean="0">
                <a:solidFill>
                  <a:schemeClr val="bg1"/>
                </a:solidFill>
              </a:rPr>
              <a:t>Humans in a space suit</a:t>
            </a:r>
          </a:p>
          <a:p>
            <a:pPr lvl="2"/>
            <a:r>
              <a:rPr lang="en-US" sz="1800" dirty="0" smtClean="0">
                <a:solidFill>
                  <a:schemeClr val="bg1"/>
                </a:solidFill>
              </a:rPr>
              <a:t>Medical supplies</a:t>
            </a:r>
          </a:p>
          <a:p>
            <a:pPr lvl="2"/>
            <a:r>
              <a:rPr lang="en-US" sz="1800" dirty="0" smtClean="0">
                <a:solidFill>
                  <a:schemeClr val="bg1"/>
                </a:solidFill>
              </a:rPr>
              <a:t>Tools</a:t>
            </a:r>
          </a:p>
          <a:p>
            <a:pPr lvl="2"/>
            <a:r>
              <a:rPr lang="en-US" sz="1800" dirty="0" smtClean="0">
                <a:solidFill>
                  <a:schemeClr val="bg1"/>
                </a:solidFill>
              </a:rPr>
              <a:t>Food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dirty="0" smtClean="0"/>
          </a:p>
        </p:txBody>
      </p:sp>
      <p:pic>
        <p:nvPicPr>
          <p:cNvPr id="4" name="Picture 2" descr="C:\Users\Tia\Downloads\Screen Shot 2012-05-23 at 9.24.25 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779" y="3429000"/>
            <a:ext cx="335322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86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Tia\Downloads\imgres-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		On the Moon- Unite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Tia\Downloads\Moon Rov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3272872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Tia\Downloads\Screen shot 2012-05-25 at 11.43.47 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745974"/>
            <a:ext cx="4552388" cy="412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Rovers/Miners	</a:t>
            </a:r>
            <a:r>
              <a:rPr lang="en-US" dirty="0" smtClean="0"/>
              <a:t>				</a:t>
            </a:r>
            <a:r>
              <a:rPr lang="en-US" sz="2400" b="1" dirty="0" smtClean="0">
                <a:solidFill>
                  <a:schemeClr val="bg1"/>
                </a:solidFill>
              </a:rPr>
              <a:t>Lunar Base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 descr="C:\Users\Tia\Downloads\Screen shot 2012-05-24 at 11.51.22 A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68" y="4114800"/>
            <a:ext cx="3405139" cy="253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21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kendrascottblog.com/wp-content/uploads/2011/12/budg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1" y="-6626"/>
            <a:ext cx="9120809" cy="686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r>
              <a:rPr lang="en-US" sz="3600" b="1" dirty="0" smtClean="0">
                <a:solidFill>
                  <a:schemeClr val="bg1"/>
                </a:solidFill>
              </a:rPr>
              <a:t>	Budget- </a:t>
            </a:r>
            <a:r>
              <a:rPr lang="en-US" sz="3600" b="1" dirty="0" err="1" smtClean="0">
                <a:solidFill>
                  <a:schemeClr val="bg1"/>
                </a:solidFill>
              </a:rPr>
              <a:t>Reddit</a:t>
            </a:r>
            <a:endParaRPr lang="en-US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07361"/>
            <a:ext cx="7753555" cy="4051437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In total we spent $12.3 Billion-</a:t>
            </a:r>
          </a:p>
          <a:p>
            <a:pPr lvl="1"/>
            <a:r>
              <a:rPr lang="en-US" sz="3000" b="1" dirty="0" smtClean="0">
                <a:solidFill>
                  <a:srgbClr val="FFFF00"/>
                </a:solidFill>
              </a:rPr>
              <a:t>Budget= $14 Billion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Rover/Miner-</a:t>
            </a:r>
          </a:p>
          <a:p>
            <a:pPr lvl="1"/>
            <a:r>
              <a:rPr lang="en-US" sz="3000" b="1" dirty="0" smtClean="0">
                <a:solidFill>
                  <a:srgbClr val="FFFF00"/>
                </a:solidFill>
              </a:rPr>
              <a:t>In total= $609 Million</a:t>
            </a:r>
            <a:endParaRPr lang="en-US" sz="3000" b="1" dirty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Experiments-</a:t>
            </a:r>
          </a:p>
          <a:p>
            <a:pPr lvl="1"/>
            <a:r>
              <a:rPr lang="en-US" sz="3000" b="1" dirty="0" smtClean="0">
                <a:solidFill>
                  <a:srgbClr val="FFFF00"/>
                </a:solidFill>
              </a:rPr>
              <a:t>In total= $48 Million</a:t>
            </a:r>
          </a:p>
          <a:p>
            <a:pPr lvl="1"/>
            <a:r>
              <a:rPr lang="en-US" sz="3000" b="1" dirty="0" smtClean="0">
                <a:solidFill>
                  <a:srgbClr val="FFFF00"/>
                </a:solidFill>
              </a:rPr>
              <a:t>Budget= $60 Million</a:t>
            </a:r>
            <a:endParaRPr lang="en-US" sz="2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54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Tia\Downloads\imgres-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315" y="0"/>
            <a:ext cx="5495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Tia\Downloads\imgres-1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6"/>
            <a:ext cx="4672012" cy="423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Tia\Downloads\imgres-5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3801"/>
            <a:ext cx="4942948" cy="312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In Conclusion…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1"/>
            <a:ext cx="7810912" cy="3124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We learned so much… here is each of our opinions 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6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a\Downloads\imgres-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552"/>
            <a:ext cx="9144000" cy="691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						Credits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676399"/>
            <a:ext cx="7125112" cy="47244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Tia </a:t>
            </a:r>
            <a:r>
              <a:rPr lang="en-US" sz="3000" b="1" dirty="0" err="1" smtClean="0">
                <a:solidFill>
                  <a:schemeClr val="tx1"/>
                </a:solidFill>
              </a:rPr>
              <a:t>Rabsatt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Alison </a:t>
            </a:r>
            <a:r>
              <a:rPr lang="en-US" sz="3000" b="1" dirty="0" err="1" smtClean="0">
                <a:solidFill>
                  <a:schemeClr val="tx1"/>
                </a:solidFill>
              </a:rPr>
              <a:t>Bartsch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Melanie  Hernandez- Santiago</a:t>
            </a:r>
          </a:p>
          <a:p>
            <a:pPr marL="0" indent="0">
              <a:buNone/>
            </a:pPr>
            <a:r>
              <a:rPr lang="en-US" sz="3000" b="1" dirty="0" err="1" smtClean="0">
                <a:solidFill>
                  <a:schemeClr val="tx1"/>
                </a:solidFill>
              </a:rPr>
              <a:t>Imani</a:t>
            </a:r>
            <a:r>
              <a:rPr lang="en-US" sz="3000" b="1" dirty="0" smtClean="0">
                <a:solidFill>
                  <a:schemeClr val="tx1"/>
                </a:solidFill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</a:rPr>
              <a:t>Sidropoluos</a:t>
            </a:r>
            <a:r>
              <a:rPr lang="en-US" sz="3000" b="1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Alex </a:t>
            </a:r>
            <a:r>
              <a:rPr lang="en-US" sz="3000" b="1" dirty="0" err="1" smtClean="0">
                <a:solidFill>
                  <a:schemeClr val="tx1"/>
                </a:solidFill>
              </a:rPr>
              <a:t>Emerich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000" b="1" dirty="0" err="1" smtClean="0">
                <a:solidFill>
                  <a:schemeClr val="tx1"/>
                </a:solidFill>
              </a:rPr>
              <a:t>Aneesh</a:t>
            </a:r>
            <a:r>
              <a:rPr lang="en-US" sz="3000" b="1" dirty="0" smtClean="0">
                <a:solidFill>
                  <a:schemeClr val="tx1"/>
                </a:solidFill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</a:rPr>
              <a:t>Chandiramani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000" b="1" dirty="0" err="1" smtClean="0">
                <a:solidFill>
                  <a:schemeClr val="tx1"/>
                </a:solidFill>
              </a:rPr>
              <a:t>Karsten</a:t>
            </a:r>
            <a:r>
              <a:rPr lang="en-US" sz="3000" b="1" dirty="0" smtClean="0">
                <a:solidFill>
                  <a:schemeClr val="tx1"/>
                </a:solidFill>
              </a:rPr>
              <a:t> Humphrey</a:t>
            </a:r>
          </a:p>
          <a:p>
            <a:pPr marL="0" indent="0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Scott McKenzie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5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223</TotalTime>
  <Words>110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Spring</vt:lpstr>
      <vt:lpstr>    Lunar Mission</vt:lpstr>
      <vt:lpstr>    Introduction</vt:lpstr>
      <vt:lpstr>   Mission Patch- S.T.K</vt:lpstr>
      <vt:lpstr>   Mission Goals- Reddit</vt:lpstr>
      <vt:lpstr> Going to the Moon- S.T.K</vt:lpstr>
      <vt:lpstr>  On the Moon- Unite</vt:lpstr>
      <vt:lpstr>   Budget- Reddit</vt:lpstr>
      <vt:lpstr>In Conclusion…</vt:lpstr>
      <vt:lpstr>      Credits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Lunar Mission</dc:title>
  <dc:creator>Tia</dc:creator>
  <cp:lastModifiedBy>Tia</cp:lastModifiedBy>
  <cp:revision>25</cp:revision>
  <dcterms:created xsi:type="dcterms:W3CDTF">2012-06-05T17:59:38Z</dcterms:created>
  <dcterms:modified xsi:type="dcterms:W3CDTF">2012-06-06T12:25:13Z</dcterms:modified>
</cp:coreProperties>
</file>