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1" r:id="rId3"/>
    <p:sldId id="260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16B297-A0F5-4669-BE6C-0FF79575675A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E7AAF4-0EFD-4917-915C-E50CACEAC9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ps.gov/history/museum/exhibits/frdo/index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181600"/>
            <a:ext cx="8458200" cy="89418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Narrative of the Life of Fredrick Douglass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648200"/>
            <a:ext cx="8458200" cy="533400"/>
          </a:xfrm>
        </p:spPr>
        <p:txBody>
          <a:bodyPr/>
          <a:lstStyle/>
          <a:p>
            <a:r>
              <a:rPr lang="en-US" dirty="0" smtClean="0"/>
              <a:t>Lecture 5</a:t>
            </a:r>
            <a:r>
              <a:rPr lang="en-US" dirty="0" smtClean="0"/>
              <a:t>: How Objects Reflect Society</a:t>
            </a:r>
            <a:endParaRPr lang="en-US" dirty="0"/>
          </a:p>
        </p:txBody>
      </p:sp>
      <p:pic>
        <p:nvPicPr>
          <p:cNvPr id="4" name="Picture 3" descr="frederick-douglass-john-lautermil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152400"/>
            <a:ext cx="5715000" cy="42490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Objects Reflect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Our objects reflect </a:t>
            </a:r>
            <a:r>
              <a:rPr lang="en-US" i="1" dirty="0" smtClean="0"/>
              <a:t>us</a:t>
            </a:r>
            <a:r>
              <a:rPr lang="en-US" dirty="0" smtClean="0"/>
              <a:t>.  Everything from a bill of sale for a slave to replacement limbs for injured soldiers indicate our society’s priorities and sense of morality.</a:t>
            </a:r>
          </a:p>
          <a:p>
            <a:r>
              <a:rPr lang="en-US" dirty="0" smtClean="0"/>
              <a:t>You will choose and examine photographs of two items from Frederick Douglass’s National Historic Site virtual museum.</a:t>
            </a:r>
          </a:p>
          <a:p>
            <a:r>
              <a:rPr lang="en-US" dirty="0" smtClean="0"/>
              <a:t>Six analysis questions follow.  Answer all questions thoughtfully, even if you do not have all the answers.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Objects Reflect Society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http://www.nps.gov/history/museum/exhibits/frdo/index.html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</a:t>
            </a:r>
            <a:r>
              <a:rPr lang="en-US" dirty="0" smtClean="0"/>
              <a:t>. </a:t>
            </a:r>
            <a:r>
              <a:rPr lang="en-US" dirty="0" smtClean="0"/>
              <a:t>What object did you choose? Why did it appeal to you?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</a:t>
            </a:r>
            <a:r>
              <a:rPr lang="en-US" dirty="0" smtClean="0"/>
              <a:t>. </a:t>
            </a:r>
            <a:r>
              <a:rPr lang="en-US" dirty="0" smtClean="0"/>
              <a:t>Why was it made? How was it actually used?</a:t>
            </a:r>
          </a:p>
          <a:p>
            <a:pPr>
              <a:buNone/>
            </a:pPr>
            <a:r>
              <a:rPr lang="en-US" dirty="0" smtClean="0"/>
              <a:t>3. </a:t>
            </a:r>
            <a:r>
              <a:rPr lang="en-US" dirty="0" smtClean="0"/>
              <a:t>What does it say about </a:t>
            </a:r>
            <a:r>
              <a:rPr lang="en-US" dirty="0" smtClean="0"/>
              <a:t>fashion or technology </a:t>
            </a:r>
            <a:r>
              <a:rPr lang="en-US" dirty="0" smtClean="0"/>
              <a:t>of the time?</a:t>
            </a:r>
          </a:p>
          <a:p>
            <a:pPr>
              <a:buNone/>
            </a:pPr>
            <a:r>
              <a:rPr lang="en-US" dirty="0" smtClean="0"/>
              <a:t>4</a:t>
            </a:r>
            <a:r>
              <a:rPr lang="en-US" dirty="0" smtClean="0"/>
              <a:t>. </a:t>
            </a:r>
            <a:r>
              <a:rPr lang="en-US" dirty="0" smtClean="0"/>
              <a:t>How has the object's meaning changed over time?</a:t>
            </a:r>
          </a:p>
          <a:p>
            <a:pPr>
              <a:buNone/>
            </a:pPr>
            <a:r>
              <a:rPr lang="en-US" dirty="0" smtClean="0"/>
              <a:t>5. </a:t>
            </a:r>
            <a:r>
              <a:rPr lang="en-US" dirty="0" smtClean="0"/>
              <a:t>What does it tell you about the social conditions of the time?</a:t>
            </a:r>
          </a:p>
          <a:p>
            <a:pPr>
              <a:buNone/>
            </a:pPr>
            <a:r>
              <a:rPr lang="en-US" dirty="0" smtClean="0"/>
              <a:t>6. </a:t>
            </a:r>
            <a:r>
              <a:rPr lang="en-US" dirty="0" smtClean="0"/>
              <a:t>What cultural issues does it raise?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5: Chapters 9&amp;10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Chapter 9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Frederick now know the date?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is Frederick’s newest Master?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rule of slaveholding does Master Thomas Auld violate?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did the slaves get food?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Frederick say that “adopted slaveholders are the worst”?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What, according to Frederick, happens to Master Thomas Auld after his conversion to Christianity? Why?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Frederick find irony in the fact that the slaves </a:t>
            </a:r>
            <a:r>
              <a:rPr lang="en-US" dirty="0" err="1" smtClean="0"/>
              <a:t>sabbath</a:t>
            </a:r>
            <a:r>
              <a:rPr lang="en-US" dirty="0" smtClean="0"/>
              <a:t> school is discontinued? (English/Education) *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Frederick let Master Thomas’s horse run away?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Again, Frederick compares the treatment of slaves to the treatment of horses. How?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does Master Thomas propose to ‘break’ Frederick?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is the use of the verb ‘to break’ ironic? *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was Mr. Covey’s reputation for breaking slaves of great value to him?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Frederick suggest that Mr. Covey’s “pious soul” (p.70) adds to “his reputation as a ‘nigger-breaker’” (p. 70)?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5</a:t>
            </a:r>
            <a:r>
              <a:rPr lang="en-US" smtClean="0"/>
              <a:t>: Chapters 9&amp;10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Chapter 10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Mr. Covey whip Frederick?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are the slaves so fearful of Mr. Covey? Why does their work go on in his absence?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is it “never safe to stop a single minute” (p. 73)?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does Frederick mean by “Mr. Covey’s forte consisted in his power to deceive” (p. 74)?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Mr. Covey buy a slave to use as a breeder?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he hire Mr. Samuel Harrison, a married man? What irony does Frederick find in this?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does Mr. Covey succeed in breaking Frederick?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does Frederick succeed in again becoming a man?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Frederick go to Master Thomas Auld?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he return to Covey? Who convinces him to do so? What does Sandy Jenkins suggest that Frederick do?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does Frederick win the fight with Mr. Covey?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Frederick contend that Mr. Covey does not turn him in?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would have happened to Frederick had Mr. Covey turned him in? *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5: Chapters 9 &amp; 10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is Frederick’s battle with Mr. Covey “the turning-point in my career as a slave” (p. 82)?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are the holidays used to “disgust the slave with freedom” (p. 85)?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Where does Frederick go after leaving Mr. Covey’s on January 1, 1834?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is his new master and how does he treat Frederick?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Frederick include the anecdotes about the two religious slave holders Mr. Hopkins and Mr. </a:t>
            </a:r>
            <a:r>
              <a:rPr lang="en-US" dirty="0" err="1" smtClean="0"/>
              <a:t>Weeden</a:t>
            </a:r>
            <a:r>
              <a:rPr lang="en-US" dirty="0" smtClean="0"/>
              <a:t>? What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point is he attempting to make? *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and where does Frederick begin a Sabbath school? Why is it essential that the slaves tell no one about it?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would the slaveholders like the slaves to do on the </a:t>
            </a:r>
            <a:r>
              <a:rPr lang="en-US" dirty="0" err="1" smtClean="0"/>
              <a:t>sabbath</a:t>
            </a:r>
            <a:r>
              <a:rPr lang="en-US" dirty="0" smtClean="0"/>
              <a:t>? Why is this ironic?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does Frederick decide to include the slaves in his Sabbath school in his plans to obtain his freedom? Why is this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dangerous?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Frederick makes the point that many slaves would “rather bear those ills we had, than fly to others, that we knew not of 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(p. 93). How does this help explain why so few slaves escaped?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do the slaves plan to run away?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purpose of the “protections” written by Frederick?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happens to their plan, and how do the “protections” nearly cause their deaths?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happens to each of the slaves who attempted to run away?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Frederick returns to Baltimore, what does he do?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Frederick again decides to fight when he is attacked. What happens to him? What does Master Hugh attempt to do for Frederick?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must Frederick do with the wages he earns each week as a caulker? Why?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120</TotalTime>
  <Words>878</Words>
  <Application>Microsoft Office PowerPoint</Application>
  <PresentationFormat>On-screen Show (4:3)</PresentationFormat>
  <Paragraphs>64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Narrative of the Life of Fredrick Douglass</vt:lpstr>
      <vt:lpstr>How Objects Reflect Society</vt:lpstr>
      <vt:lpstr>How Objects Reflect Society</vt:lpstr>
      <vt:lpstr>Assignment 5: Chapters 9&amp;10</vt:lpstr>
      <vt:lpstr>Assignment 5: Chapters 9&amp;10</vt:lpstr>
      <vt:lpstr>Assignment 5: Chapters 9 &amp; 10 (cont.)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Roxanne Price</dc:creator>
  <cp:lastModifiedBy>Roxanne Price</cp:lastModifiedBy>
  <cp:revision>14</cp:revision>
  <dcterms:created xsi:type="dcterms:W3CDTF">2012-01-27T14:18:02Z</dcterms:created>
  <dcterms:modified xsi:type="dcterms:W3CDTF">2012-02-06T13:45:35Z</dcterms:modified>
</cp:coreProperties>
</file>