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8" r:id="rId3"/>
    <p:sldId id="259" r:id="rId4"/>
    <p:sldId id="260" r:id="rId5"/>
    <p:sldId id="261" r:id="rId6"/>
    <p:sldId id="264" r:id="rId7"/>
    <p:sldId id="262" r:id="rId8"/>
    <p:sldId id="263" r:id="rId9"/>
    <p:sldId id="257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6B297-A0F5-4669-BE6C-0FF79575675A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AE7AAF4-0EFD-4917-915C-E50CACEAC9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6B297-A0F5-4669-BE6C-0FF79575675A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AAF4-0EFD-4917-915C-E50CACEAC9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6B297-A0F5-4669-BE6C-0FF79575675A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AAF4-0EFD-4917-915C-E50CACEAC9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6B297-A0F5-4669-BE6C-0FF79575675A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AE7AAF4-0EFD-4917-915C-E50CACEAC9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6B297-A0F5-4669-BE6C-0FF79575675A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AAF4-0EFD-4917-915C-E50CACEAC9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6B297-A0F5-4669-BE6C-0FF79575675A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AAF4-0EFD-4917-915C-E50CACEAC9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6B297-A0F5-4669-BE6C-0FF79575675A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AE7AAF4-0EFD-4917-915C-E50CACEAC9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6B297-A0F5-4669-BE6C-0FF79575675A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AAF4-0EFD-4917-915C-E50CACEAC9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6B297-A0F5-4669-BE6C-0FF79575675A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AAF4-0EFD-4917-915C-E50CACEAC9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6B297-A0F5-4669-BE6C-0FF79575675A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AAF4-0EFD-4917-915C-E50CACEAC9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6B297-A0F5-4669-BE6C-0FF79575675A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AAF4-0EFD-4917-915C-E50CACEAC9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D16B297-A0F5-4669-BE6C-0FF79575675A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AE7AAF4-0EFD-4917-915C-E50CACEAC9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5181600"/>
            <a:ext cx="8458200" cy="894186"/>
          </a:xfrm>
        </p:spPr>
        <p:txBody>
          <a:bodyPr>
            <a:normAutofit/>
          </a:bodyPr>
          <a:lstStyle/>
          <a:p>
            <a:r>
              <a:rPr lang="en-US" sz="2800" dirty="0" smtClean="0"/>
              <a:t>Narrative of the Life of Fredrick Douglass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4648200"/>
            <a:ext cx="8458200" cy="533400"/>
          </a:xfrm>
        </p:spPr>
        <p:txBody>
          <a:bodyPr/>
          <a:lstStyle/>
          <a:p>
            <a:r>
              <a:rPr lang="en-US" dirty="0" smtClean="0"/>
              <a:t>Lecture 6</a:t>
            </a:r>
            <a:r>
              <a:rPr lang="en-US" dirty="0" smtClean="0"/>
              <a:t>: Beyond the Narrative. </a:t>
            </a:r>
            <a:endParaRPr lang="en-US" dirty="0"/>
          </a:p>
        </p:txBody>
      </p:sp>
      <p:pic>
        <p:nvPicPr>
          <p:cNvPr id="4" name="Picture 3" descr="frederick-douglass-john-lautermilc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28800" y="152400"/>
            <a:ext cx="5715000" cy="424902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Happened Later?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 1838, at the age of twenty, Douglass escaped from slavery. He married Anna Murray, a </a:t>
            </a:r>
            <a:r>
              <a:rPr lang="en-US" dirty="0" smtClean="0"/>
              <a:t>free black </a:t>
            </a:r>
            <a:r>
              <a:rPr lang="en-US" dirty="0" smtClean="0"/>
              <a:t>woman he had met in Baltimore, in New York City</a:t>
            </a:r>
            <a:r>
              <a:rPr lang="en-US" dirty="0" smtClean="0"/>
              <a:t>.</a:t>
            </a:r>
          </a:p>
          <a:p>
            <a:r>
              <a:rPr lang="en-US" dirty="0" smtClean="0"/>
              <a:t>Fearing capture as a fugitive slave, he spent several years in England and Ireland. </a:t>
            </a:r>
            <a:r>
              <a:rPr lang="en-US" dirty="0" smtClean="0"/>
              <a:t>Douglass returned </a:t>
            </a:r>
            <a:r>
              <a:rPr lang="en-US" dirty="0" smtClean="0"/>
              <a:t>in 1847, after English friends had purchased his freedom.</a:t>
            </a:r>
            <a:endParaRPr lang="en-US" dirty="0"/>
          </a:p>
        </p:txBody>
      </p:sp>
      <p:pic>
        <p:nvPicPr>
          <p:cNvPr id="7" name="Content Placeholder 6" descr="220px-Anna_Murray-Douglass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334000" y="1524000"/>
            <a:ext cx="2674620" cy="3817412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Happened later?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During </a:t>
            </a:r>
            <a:r>
              <a:rPr lang="en-US" dirty="0" smtClean="0"/>
              <a:t>the Civil </a:t>
            </a:r>
            <a:r>
              <a:rPr lang="en-US" dirty="0" smtClean="0"/>
              <a:t>War he helped organize two regiments of Massachusetts African Americans and urged </a:t>
            </a:r>
            <a:r>
              <a:rPr lang="en-US" dirty="0" smtClean="0"/>
              <a:t>other blacks </a:t>
            </a:r>
            <a:r>
              <a:rPr lang="en-US" dirty="0" smtClean="0"/>
              <a:t>to join the Union ranks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 smtClean="0"/>
              <a:t>His sons served in the Union Army.</a:t>
            </a:r>
            <a:endParaRPr lang="en-US" dirty="0"/>
          </a:p>
        </p:txBody>
      </p:sp>
      <p:pic>
        <p:nvPicPr>
          <p:cNvPr id="5" name="Content Placeholder 4" descr="DouglassFamily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1143000"/>
            <a:ext cx="4000500" cy="532733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happened later?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After the Civil War, Douglass continued to fight for African-American civil rights and </a:t>
            </a:r>
            <a:r>
              <a:rPr lang="en-US" dirty="0" smtClean="0"/>
              <a:t>women’s rights.</a:t>
            </a:r>
          </a:p>
          <a:p>
            <a:r>
              <a:rPr lang="en-US" dirty="0" smtClean="0"/>
              <a:t> </a:t>
            </a:r>
            <a:r>
              <a:rPr lang="en-US" dirty="0" smtClean="0"/>
              <a:t>He moved to Washington, D.C. in 1872, after a fire, suspected to be arson, destroyed </a:t>
            </a:r>
            <a:r>
              <a:rPr lang="en-US" dirty="0" smtClean="0"/>
              <a:t>his </a:t>
            </a:r>
            <a:r>
              <a:rPr lang="en-US" dirty="0" smtClean="0"/>
              <a:t>home in Rochester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 smtClean="0"/>
              <a:t>At that time, Douglass became a public servant, serving as the secretary </a:t>
            </a:r>
            <a:r>
              <a:rPr lang="en-US" dirty="0" smtClean="0"/>
              <a:t>of the </a:t>
            </a:r>
            <a:r>
              <a:rPr lang="en-US" dirty="0" smtClean="0"/>
              <a:t>Santo Domingo Commission [1871], US marshal of the District of Columbia ([877–81</a:t>
            </a:r>
            <a:r>
              <a:rPr lang="en-US" dirty="0" smtClean="0"/>
              <a:t>], recorder </a:t>
            </a:r>
            <a:r>
              <a:rPr lang="en-US" dirty="0" smtClean="0"/>
              <a:t>of deeds for the same district [1881–86], and later, as minister to Haiti [1889–91].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happened later?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 1882, Anna Douglass passed away</a:t>
            </a:r>
            <a:r>
              <a:rPr lang="en-US" dirty="0" smtClean="0"/>
              <a:t>.</a:t>
            </a:r>
          </a:p>
          <a:p>
            <a:r>
              <a:rPr lang="en-US" dirty="0" smtClean="0"/>
              <a:t>Two years later, Douglass married Helen Pitts, a </a:t>
            </a:r>
            <a:r>
              <a:rPr lang="en-US" dirty="0" smtClean="0"/>
              <a:t>white woman</a:t>
            </a:r>
            <a:r>
              <a:rPr lang="en-US" dirty="0" smtClean="0"/>
              <a:t>. The marriage, performed in a private ceremony, sparked controversy</a:t>
            </a:r>
            <a:endParaRPr lang="en-US" dirty="0"/>
          </a:p>
        </p:txBody>
      </p:sp>
      <p:pic>
        <p:nvPicPr>
          <p:cNvPr id="5" name="Content Placeholder 4" descr="FRDO2814HelenPittsDouglass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105400" y="1295400"/>
            <a:ext cx="2948940" cy="461772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Happened later?</a:t>
            </a:r>
            <a:endParaRPr lang="en-US" dirty="0"/>
          </a:p>
        </p:txBody>
      </p:sp>
      <p:pic>
        <p:nvPicPr>
          <p:cNvPr id="5" name="Content Placeholder 4" descr="controvers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71600" y="1295400"/>
            <a:ext cx="6676580" cy="5181599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Happened Later?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He died on February 20, 1895, at the age of seventy two, </a:t>
            </a:r>
            <a:r>
              <a:rPr lang="en-US" dirty="0" smtClean="0"/>
              <a:t>at his </a:t>
            </a:r>
            <a:r>
              <a:rPr lang="en-US" dirty="0" smtClean="0"/>
              <a:t>Cedar Hill in Anacostia, Washington, DC</a:t>
            </a:r>
            <a:r>
              <a:rPr lang="en-US" dirty="0" smtClean="0"/>
              <a:t>.</a:t>
            </a:r>
          </a:p>
          <a:p>
            <a:r>
              <a:rPr lang="en-US" dirty="0" smtClean="0"/>
              <a:t>Helen </a:t>
            </a:r>
            <a:r>
              <a:rPr lang="en-US" dirty="0" smtClean="0"/>
              <a:t>Pitts, his second wife, was instrumental </a:t>
            </a:r>
            <a:r>
              <a:rPr lang="en-US" dirty="0" smtClean="0"/>
              <a:t>in saving Mr. Douglass’ belongings and Cedar Hill for future </a:t>
            </a:r>
            <a:r>
              <a:rPr lang="en-US" dirty="0" smtClean="0"/>
              <a:t>generations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5" name="Content Placeholder 4" descr="inhous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0" y="2057400"/>
            <a:ext cx="4177225" cy="2867025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happened later?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Douglass purchased the 9¾ acre estate in Anacostia for $6,700 in 1877. He and his wife </a:t>
            </a:r>
            <a:r>
              <a:rPr lang="en-US" dirty="0" smtClean="0"/>
              <a:t>Anna broke </a:t>
            </a:r>
            <a:r>
              <a:rPr lang="en-US" dirty="0" smtClean="0"/>
              <a:t>a “whites only” covenant with the purchase. </a:t>
            </a:r>
            <a:endParaRPr lang="en-US" dirty="0" smtClean="0"/>
          </a:p>
          <a:p>
            <a:r>
              <a:rPr lang="en-US" dirty="0" smtClean="0"/>
              <a:t>In </a:t>
            </a:r>
            <a:r>
              <a:rPr lang="en-US" dirty="0" smtClean="0"/>
              <a:t>1878, he bought an additional 5¾ </a:t>
            </a:r>
            <a:r>
              <a:rPr lang="en-US" dirty="0" smtClean="0"/>
              <a:t>acres adjacent </a:t>
            </a:r>
            <a:r>
              <a:rPr lang="en-US" dirty="0" smtClean="0"/>
              <a:t>to the property.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smtClean="0"/>
              <a:t>site is one of highest points in Anacostia with a magnificent view </a:t>
            </a:r>
            <a:r>
              <a:rPr lang="en-US" dirty="0" smtClean="0"/>
              <a:t>of Washington</a:t>
            </a:r>
            <a:r>
              <a:rPr lang="en-US" dirty="0" smtClean="0"/>
              <a:t>, DC. </a:t>
            </a:r>
            <a:endParaRPr lang="en-US" dirty="0" smtClean="0"/>
          </a:p>
          <a:p>
            <a:r>
              <a:rPr lang="en-US" dirty="0" smtClean="0"/>
              <a:t>Douglass </a:t>
            </a:r>
            <a:r>
              <a:rPr lang="en-US" dirty="0" smtClean="0"/>
              <a:t>and his family made many improvements to </a:t>
            </a:r>
            <a:r>
              <a:rPr lang="en-US" dirty="0" smtClean="0"/>
              <a:t>the house </a:t>
            </a:r>
            <a:r>
              <a:rPr lang="en-US" dirty="0" smtClean="0"/>
              <a:t>and expanded it in various stages. There were numerous orchards and </a:t>
            </a:r>
            <a:r>
              <a:rPr lang="en-US" dirty="0" smtClean="0"/>
              <a:t>outbuildings including </a:t>
            </a:r>
            <a:r>
              <a:rPr lang="en-US" dirty="0" smtClean="0"/>
              <a:t>a carriage house, stable, den, and a croquet field.</a:t>
            </a:r>
            <a:endParaRPr lang="en-US" dirty="0"/>
          </a:p>
        </p:txBody>
      </p:sp>
      <p:pic>
        <p:nvPicPr>
          <p:cNvPr id="5" name="Content Placeholder 4" descr="hous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133600"/>
            <a:ext cx="4343400" cy="3248863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 6: Chapter 11+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en-US" dirty="0" smtClean="0"/>
              <a:t>Chapter 11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For what two reasons does Frederick tell us that he cannot relate the means of his escape?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Why does he not approve of the underground railroad?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does Master Hugh do to attempt to encourage Frederick to continue to earn money? What effect does his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encouragement have?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does Frederick ask of Master Thomas? What is he told?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arrangement does Frederick eventually make with Master Hugh? Why is this arrangement to Master Hugh’s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advantage? Why does Frederick agree to it?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does Master Hugh do when he discovers that Frederick has left town to find work?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Why does Frederick decide to work hard despite the dissolution of their agreement?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When and to where does Frederick run away?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Why does he feel so lonely?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Who helps Frederick in New York? How?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is it possible for Frederick and Anna to marry? Why is their marriage such an important event?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Why does Mr. </a:t>
            </a:r>
            <a:r>
              <a:rPr lang="en-US" dirty="0" err="1" smtClean="0"/>
              <a:t>Ruggles</a:t>
            </a:r>
            <a:r>
              <a:rPr lang="en-US" dirty="0" smtClean="0"/>
              <a:t> suggest that Frederick not stay in New York and go to New Bedford, Massachusetts?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Who helps Frederick and Anna in New Bedford? What does he do for them?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Why did Frederick change his name so many times? Who chooses Douglass? Why?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had Douglass believed about life in the North? Was he correct? What does he find about life in the North?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were the wharves in New Bedford different from those in Baltimore?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conditions did he find for “colored people”?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does Douglass discover about prejudice against color in New Bedford?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does Douglass make a living when he can’t find work as a caulker?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does Douglass become known to the “anti-slavery world”?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Why is Douglass at first reluctant to speak out against slavery?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75</TotalTime>
  <Words>739</Words>
  <Application>Microsoft Office PowerPoint</Application>
  <PresentationFormat>On-screen Show (4:3)</PresentationFormat>
  <Paragraphs>49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Trek</vt:lpstr>
      <vt:lpstr>Narrative of the Life of Fredrick Douglass</vt:lpstr>
      <vt:lpstr>What Happened Later?</vt:lpstr>
      <vt:lpstr>What Happened later?</vt:lpstr>
      <vt:lpstr>What happened later?</vt:lpstr>
      <vt:lpstr>What happened later?</vt:lpstr>
      <vt:lpstr>What Happened later?</vt:lpstr>
      <vt:lpstr>What Happened Later?</vt:lpstr>
      <vt:lpstr>What happened later?</vt:lpstr>
      <vt:lpstr>Assignment 6: Chapter 11+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Roxanne Price</dc:creator>
  <cp:lastModifiedBy>Roxanne Price</cp:lastModifiedBy>
  <cp:revision>9</cp:revision>
  <dcterms:created xsi:type="dcterms:W3CDTF">2012-01-27T14:18:02Z</dcterms:created>
  <dcterms:modified xsi:type="dcterms:W3CDTF">2012-02-06T13:05:51Z</dcterms:modified>
</cp:coreProperties>
</file>